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8" r:id="rId8"/>
    <p:sldId id="262" r:id="rId9"/>
    <p:sldId id="263" r:id="rId10"/>
    <p:sldId id="264" r:id="rId11"/>
    <p:sldId id="265" r:id="rId12"/>
    <p:sldId id="266" r:id="rId13"/>
    <p:sldId id="269" r:id="rId14"/>
    <p:sldId id="267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3" d="100"/>
          <a:sy n="83" d="100"/>
        </p:scale>
        <p:origin x="-1426" y="-7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7698D-0A5D-4808-829E-73BB18649E56}" type="datetimeFigureOut">
              <a:rPr lang="en-US" smtClean="0"/>
              <a:t>3/7/2021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8D19B-8E9B-4F3D-9D32-09D59F4A0A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7112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7698D-0A5D-4808-829E-73BB18649E56}" type="datetimeFigureOut">
              <a:rPr lang="en-US" smtClean="0"/>
              <a:t>3/7/2021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8D19B-8E9B-4F3D-9D32-09D59F4A0A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4813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7698D-0A5D-4808-829E-73BB18649E56}" type="datetimeFigureOut">
              <a:rPr lang="en-US" smtClean="0"/>
              <a:t>3/7/2021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8D19B-8E9B-4F3D-9D32-09D59F4A0A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8962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7698D-0A5D-4808-829E-73BB18649E56}" type="datetimeFigureOut">
              <a:rPr lang="en-US" smtClean="0"/>
              <a:t>3/7/2021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8D19B-8E9B-4F3D-9D32-09D59F4A0A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0464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7698D-0A5D-4808-829E-73BB18649E56}" type="datetimeFigureOut">
              <a:rPr lang="en-US" smtClean="0"/>
              <a:t>3/7/2021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8D19B-8E9B-4F3D-9D32-09D59F4A0A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9853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7698D-0A5D-4808-829E-73BB18649E56}" type="datetimeFigureOut">
              <a:rPr lang="en-US" smtClean="0"/>
              <a:t>3/7/2021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8D19B-8E9B-4F3D-9D32-09D59F4A0A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6697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7698D-0A5D-4808-829E-73BB18649E56}" type="datetimeFigureOut">
              <a:rPr lang="en-US" smtClean="0"/>
              <a:t>3/7/2021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8D19B-8E9B-4F3D-9D32-09D59F4A0A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1789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7698D-0A5D-4808-829E-73BB18649E56}" type="datetimeFigureOut">
              <a:rPr lang="en-US" smtClean="0"/>
              <a:t>3/7/2021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8D19B-8E9B-4F3D-9D32-09D59F4A0A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8738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7698D-0A5D-4808-829E-73BB18649E56}" type="datetimeFigureOut">
              <a:rPr lang="en-US" smtClean="0"/>
              <a:t>3/7/2021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8D19B-8E9B-4F3D-9D32-09D59F4A0A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1459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7698D-0A5D-4808-829E-73BB18649E56}" type="datetimeFigureOut">
              <a:rPr lang="en-US" smtClean="0"/>
              <a:t>3/7/2021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8D19B-8E9B-4F3D-9D32-09D59F4A0A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8916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7698D-0A5D-4808-829E-73BB18649E56}" type="datetimeFigureOut">
              <a:rPr lang="en-US" smtClean="0"/>
              <a:t>3/7/2021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8D19B-8E9B-4F3D-9D32-09D59F4A0A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9566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67698D-0A5D-4808-829E-73BB18649E56}" type="datetimeFigureOut">
              <a:rPr lang="en-US" smtClean="0"/>
              <a:t>3/7/2021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B8D19B-8E9B-4F3D-9D32-09D59F4A0A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0830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340768"/>
            <a:ext cx="8532440" cy="41881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44128" y="836712"/>
            <a:ext cx="4392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Halaman</a:t>
            </a:r>
            <a:r>
              <a:rPr lang="en-US" dirty="0" smtClean="0"/>
              <a:t> </a:t>
            </a:r>
            <a:r>
              <a:rPr lang="en-US" dirty="0" err="1" smtClean="0"/>
              <a:t>Utama</a:t>
            </a:r>
            <a:r>
              <a:rPr lang="en-US" dirty="0" smtClean="0"/>
              <a:t> </a:t>
            </a:r>
            <a:r>
              <a:rPr lang="en-US" dirty="0" err="1" smtClean="0"/>
              <a:t>Prodana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81777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728" y="116632"/>
            <a:ext cx="6461024" cy="3170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640824" y="1231791"/>
            <a:ext cx="252028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 smtClean="0">
                <a:latin typeface="Arial Narrow" pitchFamily="34" charset="0"/>
              </a:rPr>
              <a:t>Ketika</a:t>
            </a:r>
            <a:r>
              <a:rPr lang="en-US" sz="1600" dirty="0" smtClean="0">
                <a:latin typeface="Arial Narrow" pitchFamily="34" charset="0"/>
              </a:rPr>
              <a:t> </a:t>
            </a:r>
            <a:r>
              <a:rPr lang="en-US" sz="1600" dirty="0" err="1" smtClean="0">
                <a:latin typeface="Arial Narrow" pitchFamily="34" charset="0"/>
              </a:rPr>
              <a:t>metode</a:t>
            </a:r>
            <a:r>
              <a:rPr lang="en-US" sz="1600" dirty="0" smtClean="0">
                <a:latin typeface="Arial Narrow" pitchFamily="34" charset="0"/>
              </a:rPr>
              <a:t> </a:t>
            </a:r>
            <a:r>
              <a:rPr lang="en-US" sz="1600" dirty="0" err="1" smtClean="0">
                <a:latin typeface="Arial Narrow" pitchFamily="34" charset="0"/>
              </a:rPr>
              <a:t>pemlihan</a:t>
            </a:r>
            <a:r>
              <a:rPr lang="en-US" sz="1600" dirty="0" smtClean="0">
                <a:latin typeface="Arial Narrow" pitchFamily="34" charset="0"/>
              </a:rPr>
              <a:t> </a:t>
            </a:r>
            <a:r>
              <a:rPr lang="en-US" sz="1600" dirty="0" err="1" smtClean="0">
                <a:latin typeface="Arial Narrow" pitchFamily="34" charset="0"/>
              </a:rPr>
              <a:t>nya</a:t>
            </a:r>
            <a:r>
              <a:rPr lang="en-US" sz="1600" dirty="0" smtClean="0">
                <a:latin typeface="Arial Narrow" pitchFamily="34" charset="0"/>
              </a:rPr>
              <a:t> </a:t>
            </a:r>
            <a:r>
              <a:rPr lang="en-US" sz="1600" dirty="0" err="1" smtClean="0">
                <a:latin typeface="Arial Narrow" pitchFamily="34" charset="0"/>
              </a:rPr>
              <a:t>tranfer</a:t>
            </a:r>
            <a:r>
              <a:rPr lang="en-US" sz="1600" dirty="0" smtClean="0">
                <a:latin typeface="Arial Narrow" pitchFamily="34" charset="0"/>
              </a:rPr>
              <a:t> virtual account, </a:t>
            </a:r>
            <a:r>
              <a:rPr lang="en-US" sz="1600" dirty="0" err="1" smtClean="0">
                <a:latin typeface="Arial Narrow" pitchFamily="34" charset="0"/>
              </a:rPr>
              <a:t>akan</a:t>
            </a:r>
            <a:r>
              <a:rPr lang="en-US" sz="1600" dirty="0" smtClean="0">
                <a:latin typeface="Arial Narrow" pitchFamily="34" charset="0"/>
              </a:rPr>
              <a:t> </a:t>
            </a:r>
            <a:r>
              <a:rPr lang="en-US" sz="1600" dirty="0" err="1" smtClean="0">
                <a:latin typeface="Arial Narrow" pitchFamily="34" charset="0"/>
              </a:rPr>
              <a:t>ada</a:t>
            </a:r>
            <a:r>
              <a:rPr lang="en-US" sz="1600" dirty="0" smtClean="0">
                <a:latin typeface="Arial Narrow" pitchFamily="34" charset="0"/>
              </a:rPr>
              <a:t> button di cancel di </a:t>
            </a:r>
            <a:r>
              <a:rPr lang="en-US" sz="1600" dirty="0" err="1" smtClean="0">
                <a:latin typeface="Arial Narrow" pitchFamily="34" charset="0"/>
              </a:rPr>
              <a:t>samping</a:t>
            </a:r>
            <a:r>
              <a:rPr lang="en-US" sz="1600" dirty="0" smtClean="0">
                <a:latin typeface="Arial Narrow" pitchFamily="34" charset="0"/>
              </a:rPr>
              <a:t> </a:t>
            </a:r>
            <a:r>
              <a:rPr lang="en-US" sz="1600" dirty="0" err="1" smtClean="0">
                <a:latin typeface="Arial Narrow" pitchFamily="34" charset="0"/>
              </a:rPr>
              <a:t>nya</a:t>
            </a:r>
            <a:endParaRPr lang="en-US" sz="1600" dirty="0">
              <a:latin typeface="Arial Narrow" pitchFamily="34" charset="0"/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276" y="3559592"/>
            <a:ext cx="6533828" cy="31959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5496" y="4293096"/>
            <a:ext cx="259178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Arial Narrow" pitchFamily="34" charset="0"/>
              </a:rPr>
              <a:t>Ketika</a:t>
            </a:r>
            <a:r>
              <a:rPr lang="en-US" sz="1600" dirty="0">
                <a:latin typeface="Arial Narrow" pitchFamily="34" charset="0"/>
              </a:rPr>
              <a:t> </a:t>
            </a:r>
            <a:r>
              <a:rPr lang="en-US" sz="1600" dirty="0" err="1">
                <a:latin typeface="Arial Narrow" pitchFamily="34" charset="0"/>
              </a:rPr>
              <a:t>metode</a:t>
            </a:r>
            <a:r>
              <a:rPr lang="en-US" sz="1600" dirty="0">
                <a:latin typeface="Arial Narrow" pitchFamily="34" charset="0"/>
              </a:rPr>
              <a:t> </a:t>
            </a:r>
            <a:r>
              <a:rPr lang="en-US" sz="1600" dirty="0" err="1">
                <a:latin typeface="Arial Narrow" pitchFamily="34" charset="0"/>
              </a:rPr>
              <a:t>pemlihan</a:t>
            </a:r>
            <a:r>
              <a:rPr lang="en-US" sz="1600" dirty="0">
                <a:latin typeface="Arial Narrow" pitchFamily="34" charset="0"/>
              </a:rPr>
              <a:t> </a:t>
            </a:r>
            <a:r>
              <a:rPr lang="en-US" sz="1600" dirty="0" err="1">
                <a:latin typeface="Arial Narrow" pitchFamily="34" charset="0"/>
              </a:rPr>
              <a:t>nya</a:t>
            </a:r>
            <a:r>
              <a:rPr lang="en-US" sz="1600" dirty="0">
                <a:latin typeface="Arial Narrow" pitchFamily="34" charset="0"/>
              </a:rPr>
              <a:t> </a:t>
            </a:r>
            <a:r>
              <a:rPr lang="en-US" sz="1600" dirty="0" err="1">
                <a:latin typeface="Arial Narrow" pitchFamily="34" charset="0"/>
              </a:rPr>
              <a:t>tranfer</a:t>
            </a:r>
            <a:r>
              <a:rPr lang="en-US" sz="1600" dirty="0">
                <a:latin typeface="Arial Narrow" pitchFamily="34" charset="0"/>
              </a:rPr>
              <a:t> </a:t>
            </a:r>
            <a:r>
              <a:rPr lang="en-US" sz="1600" dirty="0" err="1" smtClean="0">
                <a:latin typeface="Arial Narrow" pitchFamily="34" charset="0"/>
              </a:rPr>
              <a:t>atau</a:t>
            </a:r>
            <a:r>
              <a:rPr lang="en-US" sz="1600" dirty="0" smtClean="0">
                <a:latin typeface="Arial Narrow" pitchFamily="34" charset="0"/>
              </a:rPr>
              <a:t> </a:t>
            </a:r>
            <a:r>
              <a:rPr lang="en-US" sz="1600" dirty="0" err="1" smtClean="0">
                <a:latin typeface="Arial Narrow" pitchFamily="34" charset="0"/>
              </a:rPr>
              <a:t>setor</a:t>
            </a:r>
            <a:r>
              <a:rPr lang="en-US" sz="1600" dirty="0" smtClean="0">
                <a:latin typeface="Arial Narrow" pitchFamily="34" charset="0"/>
              </a:rPr>
              <a:t> </a:t>
            </a:r>
            <a:r>
              <a:rPr lang="en-US" sz="1600" dirty="0" err="1" smtClean="0">
                <a:latin typeface="Arial Narrow" pitchFamily="34" charset="0"/>
              </a:rPr>
              <a:t>rekening</a:t>
            </a:r>
            <a:r>
              <a:rPr lang="en-US" sz="1600" dirty="0" smtClean="0">
                <a:latin typeface="Arial Narrow" pitchFamily="34" charset="0"/>
              </a:rPr>
              <a:t>, </a:t>
            </a:r>
            <a:r>
              <a:rPr lang="en-US" sz="1600" dirty="0" err="1">
                <a:latin typeface="Arial Narrow" pitchFamily="34" charset="0"/>
              </a:rPr>
              <a:t>akan</a:t>
            </a:r>
            <a:r>
              <a:rPr lang="en-US" sz="1600" dirty="0">
                <a:latin typeface="Arial Narrow" pitchFamily="34" charset="0"/>
              </a:rPr>
              <a:t> </a:t>
            </a:r>
            <a:r>
              <a:rPr lang="en-US" sz="1600" dirty="0" err="1">
                <a:latin typeface="Arial Narrow" pitchFamily="34" charset="0"/>
              </a:rPr>
              <a:t>ada</a:t>
            </a:r>
            <a:r>
              <a:rPr lang="en-US" sz="1600" dirty="0">
                <a:latin typeface="Arial Narrow" pitchFamily="34" charset="0"/>
              </a:rPr>
              <a:t> button </a:t>
            </a:r>
            <a:r>
              <a:rPr lang="en-US" sz="1600" dirty="0" err="1" smtClean="0">
                <a:latin typeface="Arial Narrow" pitchFamily="34" charset="0"/>
              </a:rPr>
              <a:t>Konfirmasi</a:t>
            </a:r>
            <a:r>
              <a:rPr lang="en-US" sz="1600" dirty="0" smtClean="0">
                <a:latin typeface="Arial Narrow" pitchFamily="34" charset="0"/>
              </a:rPr>
              <a:t> </a:t>
            </a:r>
            <a:r>
              <a:rPr lang="en-US" sz="1600" dirty="0" err="1" smtClean="0">
                <a:latin typeface="Arial Narrow" pitchFamily="34" charset="0"/>
              </a:rPr>
              <a:t>Pembayaran</a:t>
            </a:r>
            <a:endParaRPr lang="en-US" sz="1600" dirty="0">
              <a:latin typeface="Arial Narrow" pitchFamily="34" charset="0"/>
            </a:endParaRPr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9389275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0" y="116632"/>
            <a:ext cx="6004160" cy="2940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228184" y="476672"/>
            <a:ext cx="266429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 smtClean="0">
                <a:latin typeface="Arial Narrow" pitchFamily="34" charset="0"/>
              </a:rPr>
              <a:t>Sesudah</a:t>
            </a:r>
            <a:r>
              <a:rPr lang="en-US" sz="1600" dirty="0" smtClean="0">
                <a:latin typeface="Arial Narrow" pitchFamily="34" charset="0"/>
              </a:rPr>
              <a:t> </a:t>
            </a:r>
            <a:r>
              <a:rPr lang="en-US" sz="1600" dirty="0" err="1" smtClean="0">
                <a:latin typeface="Arial Narrow" pitchFamily="34" charset="0"/>
              </a:rPr>
              <a:t>itu</a:t>
            </a:r>
            <a:r>
              <a:rPr lang="en-US" sz="1600" dirty="0" smtClean="0">
                <a:latin typeface="Arial Narrow" pitchFamily="34" charset="0"/>
              </a:rPr>
              <a:t> </a:t>
            </a:r>
            <a:r>
              <a:rPr lang="en-US" sz="1600" dirty="0" err="1" smtClean="0">
                <a:latin typeface="Arial Narrow" pitchFamily="34" charset="0"/>
              </a:rPr>
              <a:t>klik</a:t>
            </a:r>
            <a:r>
              <a:rPr lang="en-US" sz="1600" dirty="0" smtClean="0">
                <a:latin typeface="Arial Narrow" pitchFamily="34" charset="0"/>
              </a:rPr>
              <a:t> menu investor-&gt;</a:t>
            </a:r>
            <a:r>
              <a:rPr lang="en-US" sz="1600" dirty="0" err="1" smtClean="0">
                <a:latin typeface="Arial Narrow" pitchFamily="34" charset="0"/>
              </a:rPr>
              <a:t>Investasi</a:t>
            </a:r>
            <a:r>
              <a:rPr lang="en-US" sz="1600" dirty="0" smtClean="0">
                <a:latin typeface="Arial Narrow" pitchFamily="34" charset="0"/>
              </a:rPr>
              <a:t> </a:t>
            </a:r>
          </a:p>
          <a:p>
            <a:endParaRPr lang="en-US" sz="1600" dirty="0">
              <a:latin typeface="Arial Narrow" pitchFamily="34" charset="0"/>
            </a:endParaRPr>
          </a:p>
          <a:p>
            <a:r>
              <a:rPr lang="en-US" sz="1600" dirty="0" smtClean="0">
                <a:latin typeface="Arial Narrow" pitchFamily="34" charset="0"/>
              </a:rPr>
              <a:t>Dan </a:t>
            </a:r>
            <a:r>
              <a:rPr lang="en-US" sz="1600" dirty="0" err="1" smtClean="0">
                <a:latin typeface="Arial Narrow" pitchFamily="34" charset="0"/>
              </a:rPr>
              <a:t>klik</a:t>
            </a:r>
            <a:r>
              <a:rPr lang="en-US" sz="1600" dirty="0" smtClean="0">
                <a:latin typeface="Arial Narrow" pitchFamily="34" charset="0"/>
              </a:rPr>
              <a:t> button </a:t>
            </a:r>
            <a:r>
              <a:rPr lang="en-US" sz="1600" dirty="0" err="1" smtClean="0">
                <a:latin typeface="Arial Narrow" pitchFamily="34" charset="0"/>
              </a:rPr>
              <a:t>konfirmasi</a:t>
            </a:r>
            <a:r>
              <a:rPr lang="en-US" sz="1600" dirty="0" smtClean="0">
                <a:latin typeface="Arial Narrow" pitchFamily="34" charset="0"/>
              </a:rPr>
              <a:t> </a:t>
            </a:r>
            <a:r>
              <a:rPr lang="en-US" sz="1600" dirty="0" err="1" smtClean="0">
                <a:latin typeface="Arial Narrow" pitchFamily="34" charset="0"/>
              </a:rPr>
              <a:t>pembayaran</a:t>
            </a:r>
            <a:endParaRPr lang="en-US" sz="1600" dirty="0">
              <a:latin typeface="Arial Narrow" pitchFamily="34" charset="0"/>
            </a:endParaRP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7296" y="3645024"/>
            <a:ext cx="6336704" cy="30706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20744" y="4005064"/>
            <a:ext cx="268655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 smtClean="0">
                <a:latin typeface="Arial Narrow" pitchFamily="34" charset="0"/>
              </a:rPr>
              <a:t>Maka</a:t>
            </a:r>
            <a:r>
              <a:rPr lang="en-US" sz="1600" dirty="0" smtClean="0">
                <a:latin typeface="Arial Narrow" pitchFamily="34" charset="0"/>
              </a:rPr>
              <a:t> </a:t>
            </a:r>
            <a:r>
              <a:rPr lang="en-US" sz="1600" dirty="0" err="1" smtClean="0">
                <a:latin typeface="Arial Narrow" pitchFamily="34" charset="0"/>
              </a:rPr>
              <a:t>akan</a:t>
            </a:r>
            <a:r>
              <a:rPr lang="en-US" sz="1600" dirty="0" smtClean="0">
                <a:latin typeface="Arial Narrow" pitchFamily="34" charset="0"/>
              </a:rPr>
              <a:t> </a:t>
            </a:r>
            <a:r>
              <a:rPr lang="en-US" sz="1600" dirty="0" err="1" smtClean="0">
                <a:latin typeface="Arial Narrow" pitchFamily="34" charset="0"/>
              </a:rPr>
              <a:t>muncul</a:t>
            </a:r>
            <a:r>
              <a:rPr lang="en-US" sz="1600" dirty="0" smtClean="0">
                <a:latin typeface="Arial Narrow" pitchFamily="34" charset="0"/>
              </a:rPr>
              <a:t> </a:t>
            </a:r>
            <a:r>
              <a:rPr lang="en-US" sz="1600" dirty="0" err="1" smtClean="0">
                <a:latin typeface="Arial Narrow" pitchFamily="34" charset="0"/>
              </a:rPr>
              <a:t>mok</a:t>
            </a:r>
            <a:r>
              <a:rPr lang="en-US" sz="1600" dirty="0">
                <a:latin typeface="Arial Narrow" pitchFamily="34" charset="0"/>
              </a:rPr>
              <a:t> </a:t>
            </a:r>
            <a:r>
              <a:rPr lang="en-US" sz="1600" dirty="0" smtClean="0">
                <a:latin typeface="Arial Narrow" pitchFamily="34" charset="0"/>
              </a:rPr>
              <a:t>up </a:t>
            </a:r>
            <a:r>
              <a:rPr lang="en-US" sz="1600" dirty="0" err="1" smtClean="0">
                <a:latin typeface="Arial Narrow" pitchFamily="34" charset="0"/>
              </a:rPr>
              <a:t>untuk</a:t>
            </a:r>
            <a:r>
              <a:rPr lang="en-US" sz="1600" dirty="0" smtClean="0">
                <a:latin typeface="Arial Narrow" pitchFamily="34" charset="0"/>
              </a:rPr>
              <a:t> </a:t>
            </a:r>
            <a:r>
              <a:rPr lang="en-US" sz="1600" dirty="0" err="1" smtClean="0">
                <a:latin typeface="Arial Narrow" pitchFamily="34" charset="0"/>
              </a:rPr>
              <a:t>konfirmasi</a:t>
            </a:r>
            <a:r>
              <a:rPr lang="en-US" sz="1600" dirty="0" smtClean="0">
                <a:latin typeface="Arial Narrow" pitchFamily="34" charset="0"/>
              </a:rPr>
              <a:t> </a:t>
            </a:r>
            <a:r>
              <a:rPr lang="en-US" sz="1600" dirty="0" err="1" smtClean="0">
                <a:latin typeface="Arial Narrow" pitchFamily="34" charset="0"/>
              </a:rPr>
              <a:t>pembayaran</a:t>
            </a:r>
            <a:r>
              <a:rPr lang="en-US" sz="1600" dirty="0" smtClean="0">
                <a:latin typeface="Arial Narrow" pitchFamily="34" charset="0"/>
              </a:rPr>
              <a:t> </a:t>
            </a:r>
            <a:r>
              <a:rPr lang="en-US" sz="1600" dirty="0" err="1" smtClean="0">
                <a:latin typeface="Arial Narrow" pitchFamily="34" charset="0"/>
              </a:rPr>
              <a:t>dan</a:t>
            </a:r>
            <a:r>
              <a:rPr lang="en-US" sz="1600" dirty="0" smtClean="0">
                <a:latin typeface="Arial Narrow" pitchFamily="34" charset="0"/>
              </a:rPr>
              <a:t> upload </a:t>
            </a:r>
            <a:r>
              <a:rPr lang="en-US" sz="1600" dirty="0" err="1" smtClean="0">
                <a:latin typeface="Arial Narrow" pitchFamily="34" charset="0"/>
              </a:rPr>
              <a:t>bukti</a:t>
            </a:r>
            <a:r>
              <a:rPr lang="en-US" sz="1600" dirty="0" smtClean="0">
                <a:latin typeface="Arial Narrow" pitchFamily="34" charset="0"/>
              </a:rPr>
              <a:t> </a:t>
            </a:r>
            <a:r>
              <a:rPr lang="en-US" sz="1600" dirty="0" err="1" smtClean="0">
                <a:latin typeface="Arial Narrow" pitchFamily="34" charset="0"/>
              </a:rPr>
              <a:t>pembayaran</a:t>
            </a:r>
            <a:endParaRPr lang="en-US" sz="1600" dirty="0" smtClean="0">
              <a:latin typeface="Arial Narrow" pitchFamily="34" charset="0"/>
            </a:endParaRPr>
          </a:p>
          <a:p>
            <a:endParaRPr lang="en-US" sz="1600" dirty="0">
              <a:latin typeface="Arial Narrow" pitchFamily="34" charset="0"/>
            </a:endParaRPr>
          </a:p>
          <a:p>
            <a:r>
              <a:rPr lang="en-US" sz="1600" dirty="0" err="1" smtClean="0">
                <a:latin typeface="Arial Narrow" pitchFamily="34" charset="0"/>
              </a:rPr>
              <a:t>Jika</a:t>
            </a:r>
            <a:r>
              <a:rPr lang="en-US" sz="1600" dirty="0" smtClean="0">
                <a:latin typeface="Arial Narrow" pitchFamily="34" charset="0"/>
              </a:rPr>
              <a:t> </a:t>
            </a:r>
            <a:r>
              <a:rPr lang="en-US" sz="1600" dirty="0" err="1" smtClean="0">
                <a:latin typeface="Arial Narrow" pitchFamily="34" charset="0"/>
              </a:rPr>
              <a:t>sudah</a:t>
            </a:r>
            <a:r>
              <a:rPr lang="en-US" sz="1600" dirty="0" smtClean="0">
                <a:latin typeface="Arial Narrow" pitchFamily="34" charset="0"/>
              </a:rPr>
              <a:t> di upload </a:t>
            </a:r>
            <a:r>
              <a:rPr lang="en-US" sz="1600" dirty="0" err="1" smtClean="0">
                <a:latin typeface="Arial Narrow" pitchFamily="34" charset="0"/>
              </a:rPr>
              <a:t>dan</a:t>
            </a:r>
            <a:r>
              <a:rPr lang="en-US" sz="1600" dirty="0" smtClean="0">
                <a:latin typeface="Arial Narrow" pitchFamily="34" charset="0"/>
              </a:rPr>
              <a:t> </a:t>
            </a:r>
            <a:r>
              <a:rPr lang="en-US" sz="1600" dirty="0" err="1" smtClean="0">
                <a:latin typeface="Arial Narrow" pitchFamily="34" charset="0"/>
              </a:rPr>
              <a:t>klik</a:t>
            </a:r>
            <a:r>
              <a:rPr lang="en-US" sz="1600" dirty="0" smtClean="0">
                <a:latin typeface="Arial Narrow" pitchFamily="34" charset="0"/>
              </a:rPr>
              <a:t> button </a:t>
            </a:r>
            <a:r>
              <a:rPr lang="en-US" sz="1600" dirty="0" err="1" smtClean="0">
                <a:latin typeface="Arial Narrow" pitchFamily="34" charset="0"/>
              </a:rPr>
              <a:t>kirim</a:t>
            </a:r>
            <a:r>
              <a:rPr lang="en-US" sz="1600" dirty="0" smtClean="0">
                <a:latin typeface="Arial Narrow" pitchFamily="34" charset="0"/>
              </a:rPr>
              <a:t> status </a:t>
            </a:r>
            <a:r>
              <a:rPr lang="en-US" sz="1600" dirty="0" err="1" smtClean="0">
                <a:latin typeface="Arial Narrow" pitchFamily="34" charset="0"/>
              </a:rPr>
              <a:t>akan</a:t>
            </a:r>
            <a:r>
              <a:rPr lang="en-US" sz="1600" dirty="0" smtClean="0">
                <a:latin typeface="Arial Narrow" pitchFamily="34" charset="0"/>
              </a:rPr>
              <a:t> </a:t>
            </a:r>
            <a:r>
              <a:rPr lang="en-US" sz="1600" dirty="0" err="1" smtClean="0">
                <a:latin typeface="Arial Narrow" pitchFamily="34" charset="0"/>
              </a:rPr>
              <a:t>berubah</a:t>
            </a:r>
            <a:r>
              <a:rPr lang="en-US" sz="1600" dirty="0" smtClean="0">
                <a:latin typeface="Arial Narrow" pitchFamily="34" charset="0"/>
              </a:rPr>
              <a:t> </a:t>
            </a:r>
            <a:r>
              <a:rPr lang="en-US" sz="1600" dirty="0" err="1" smtClean="0">
                <a:latin typeface="Arial Narrow" pitchFamily="34" charset="0"/>
              </a:rPr>
              <a:t>menjadi</a:t>
            </a:r>
            <a:r>
              <a:rPr lang="en-US" sz="1600" dirty="0" smtClean="0">
                <a:latin typeface="Arial Narrow" pitchFamily="34" charset="0"/>
              </a:rPr>
              <a:t> </a:t>
            </a:r>
            <a:r>
              <a:rPr lang="en-US" sz="1600" dirty="0" err="1" smtClean="0">
                <a:latin typeface="Arial Narrow" pitchFamily="34" charset="0"/>
              </a:rPr>
              <a:t>pembayaran</a:t>
            </a:r>
            <a:r>
              <a:rPr lang="en-US" sz="1600" dirty="0" smtClean="0">
                <a:latin typeface="Arial Narrow" pitchFamily="34" charset="0"/>
              </a:rPr>
              <a:t> </a:t>
            </a:r>
            <a:r>
              <a:rPr lang="en-US" sz="1600" dirty="0" err="1" smtClean="0">
                <a:latin typeface="Arial Narrow" pitchFamily="34" charset="0"/>
              </a:rPr>
              <a:t>sedang</a:t>
            </a:r>
            <a:r>
              <a:rPr lang="en-US" sz="1600" dirty="0" smtClean="0">
                <a:latin typeface="Arial Narrow" pitchFamily="34" charset="0"/>
              </a:rPr>
              <a:t> di </a:t>
            </a:r>
            <a:r>
              <a:rPr lang="en-US" sz="1600" dirty="0" err="1" smtClean="0">
                <a:latin typeface="Arial Narrow" pitchFamily="34" charset="0"/>
              </a:rPr>
              <a:t>konfirmasi</a:t>
            </a:r>
            <a:endParaRPr lang="en-US" sz="1600" dirty="0"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23301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3152" y="116632"/>
            <a:ext cx="6419701" cy="33004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516216" y="1193850"/>
            <a:ext cx="216024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 smtClean="0">
                <a:latin typeface="Arial Narrow" pitchFamily="34" charset="0"/>
              </a:rPr>
              <a:t>Ketika</a:t>
            </a:r>
            <a:r>
              <a:rPr lang="en-US" sz="1600" dirty="0" smtClean="0">
                <a:latin typeface="Arial Narrow" pitchFamily="34" charset="0"/>
              </a:rPr>
              <a:t> </a:t>
            </a:r>
            <a:r>
              <a:rPr lang="en-US" sz="1600" dirty="0" err="1" smtClean="0">
                <a:latin typeface="Arial Narrow" pitchFamily="34" charset="0"/>
              </a:rPr>
              <a:t>anda</a:t>
            </a:r>
            <a:r>
              <a:rPr lang="en-US" sz="1600" dirty="0" smtClean="0">
                <a:latin typeface="Arial Narrow" pitchFamily="34" charset="0"/>
              </a:rPr>
              <a:t>  </a:t>
            </a:r>
            <a:r>
              <a:rPr lang="en-US" sz="1600" dirty="0" err="1" smtClean="0">
                <a:latin typeface="Arial Narrow" pitchFamily="34" charset="0"/>
              </a:rPr>
              <a:t>sudah</a:t>
            </a:r>
            <a:r>
              <a:rPr lang="en-US" sz="1600" dirty="0" smtClean="0">
                <a:latin typeface="Arial Narrow" pitchFamily="34" charset="0"/>
              </a:rPr>
              <a:t> </a:t>
            </a:r>
            <a:r>
              <a:rPr lang="en-US" sz="1600" dirty="0" err="1" smtClean="0">
                <a:latin typeface="Arial Narrow" pitchFamily="34" charset="0"/>
              </a:rPr>
              <a:t>melakukan</a:t>
            </a:r>
            <a:r>
              <a:rPr lang="en-US" sz="1600" dirty="0" smtClean="0">
                <a:latin typeface="Arial Narrow" pitchFamily="34" charset="0"/>
              </a:rPr>
              <a:t> </a:t>
            </a:r>
            <a:r>
              <a:rPr lang="en-US" sz="1600" dirty="0" err="1" smtClean="0">
                <a:latin typeface="Arial Narrow" pitchFamily="34" charset="0"/>
              </a:rPr>
              <a:t>investasi</a:t>
            </a:r>
            <a:r>
              <a:rPr lang="en-US" sz="1600" dirty="0" smtClean="0">
                <a:latin typeface="Arial Narrow" pitchFamily="34" charset="0"/>
              </a:rPr>
              <a:t> </a:t>
            </a:r>
            <a:r>
              <a:rPr lang="en-US" sz="1600" dirty="0" err="1" smtClean="0">
                <a:latin typeface="Arial Narrow" pitchFamily="34" charset="0"/>
              </a:rPr>
              <a:t>akan</a:t>
            </a:r>
            <a:r>
              <a:rPr lang="en-US" sz="1600" dirty="0" smtClean="0">
                <a:latin typeface="Arial Narrow" pitchFamily="34" charset="0"/>
              </a:rPr>
              <a:t> </a:t>
            </a:r>
            <a:r>
              <a:rPr lang="en-US" sz="1600" dirty="0" err="1" smtClean="0">
                <a:latin typeface="Arial Narrow" pitchFamily="34" charset="0"/>
              </a:rPr>
              <a:t>ada</a:t>
            </a:r>
            <a:r>
              <a:rPr lang="en-US" sz="1600" dirty="0" smtClean="0">
                <a:latin typeface="Arial Narrow" pitchFamily="34" charset="0"/>
              </a:rPr>
              <a:t> email </a:t>
            </a:r>
            <a:r>
              <a:rPr lang="en-US" sz="1600" dirty="0" err="1" smtClean="0">
                <a:latin typeface="Arial Narrow" pitchFamily="34" charset="0"/>
              </a:rPr>
              <a:t>transaksi</a:t>
            </a:r>
            <a:r>
              <a:rPr lang="en-US" sz="1600" dirty="0" smtClean="0">
                <a:latin typeface="Arial Narrow" pitchFamily="34" charset="0"/>
              </a:rPr>
              <a:t> </a:t>
            </a:r>
            <a:r>
              <a:rPr lang="en-US" sz="1600" dirty="0" err="1" smtClean="0">
                <a:latin typeface="Arial Narrow" pitchFamily="34" charset="0"/>
              </a:rPr>
              <a:t>untuk</a:t>
            </a:r>
            <a:r>
              <a:rPr lang="en-US" sz="1600" dirty="0" smtClean="0">
                <a:latin typeface="Arial Narrow" pitchFamily="34" charset="0"/>
              </a:rPr>
              <a:t> </a:t>
            </a:r>
            <a:r>
              <a:rPr lang="en-US" sz="1600" dirty="0" err="1" smtClean="0">
                <a:latin typeface="Arial Narrow" pitchFamily="34" charset="0"/>
              </a:rPr>
              <a:t>melakukan</a:t>
            </a:r>
            <a:r>
              <a:rPr lang="en-US" sz="1600" dirty="0" smtClean="0">
                <a:latin typeface="Arial Narrow" pitchFamily="34" charset="0"/>
              </a:rPr>
              <a:t> </a:t>
            </a:r>
            <a:r>
              <a:rPr lang="en-US" sz="1600" dirty="0" err="1" smtClean="0">
                <a:latin typeface="Arial Narrow" pitchFamily="34" charset="0"/>
              </a:rPr>
              <a:t>pembayaran</a:t>
            </a:r>
            <a:endParaRPr lang="en-US" sz="1600" dirty="0">
              <a:latin typeface="Arial Narrow" pitchFamily="34" charset="0"/>
            </a:endParaRPr>
          </a:p>
        </p:txBody>
      </p:sp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0443" y="3630184"/>
            <a:ext cx="6103557" cy="32403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07504" y="4293096"/>
            <a:ext cx="31766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 smtClean="0">
                <a:latin typeface="Arial Narrow" pitchFamily="34" charset="0"/>
              </a:rPr>
              <a:t>Jika</a:t>
            </a:r>
            <a:r>
              <a:rPr lang="en-US" sz="1600" dirty="0" smtClean="0">
                <a:latin typeface="Arial Narrow" pitchFamily="34" charset="0"/>
              </a:rPr>
              <a:t> </a:t>
            </a:r>
            <a:r>
              <a:rPr lang="en-US" sz="1600" dirty="0" err="1" smtClean="0">
                <a:latin typeface="Arial Narrow" pitchFamily="34" charset="0"/>
              </a:rPr>
              <a:t>pembayaran</a:t>
            </a:r>
            <a:r>
              <a:rPr lang="en-US" sz="1600" dirty="0" smtClean="0">
                <a:latin typeface="Arial Narrow" pitchFamily="34" charset="0"/>
              </a:rPr>
              <a:t> </a:t>
            </a:r>
            <a:r>
              <a:rPr lang="en-US" sz="1600" dirty="0" err="1" smtClean="0">
                <a:latin typeface="Arial Narrow" pitchFamily="34" charset="0"/>
              </a:rPr>
              <a:t>sudah</a:t>
            </a:r>
            <a:r>
              <a:rPr lang="en-US" sz="1600" dirty="0" smtClean="0">
                <a:latin typeface="Arial Narrow" pitchFamily="34" charset="0"/>
              </a:rPr>
              <a:t> di </a:t>
            </a:r>
            <a:r>
              <a:rPr lang="en-US" sz="1600" dirty="0" err="1" smtClean="0">
                <a:latin typeface="Arial Narrow" pitchFamily="34" charset="0"/>
              </a:rPr>
              <a:t>konfirmasi</a:t>
            </a:r>
            <a:r>
              <a:rPr lang="en-US" sz="1600" dirty="0" smtClean="0">
                <a:latin typeface="Arial Narrow" pitchFamily="34" charset="0"/>
              </a:rPr>
              <a:t> </a:t>
            </a:r>
            <a:r>
              <a:rPr lang="en-US" sz="1600" dirty="0" err="1" smtClean="0">
                <a:latin typeface="Arial Narrow" pitchFamily="34" charset="0"/>
              </a:rPr>
              <a:t>oleh</a:t>
            </a:r>
            <a:r>
              <a:rPr lang="en-US" sz="1600" dirty="0" smtClean="0">
                <a:latin typeface="Arial Narrow" pitchFamily="34" charset="0"/>
              </a:rPr>
              <a:t> admin </a:t>
            </a:r>
            <a:r>
              <a:rPr lang="en-US" sz="1600" dirty="0" err="1" smtClean="0">
                <a:latin typeface="Arial Narrow" pitchFamily="34" charset="0"/>
              </a:rPr>
              <a:t>prodana</a:t>
            </a:r>
            <a:r>
              <a:rPr lang="en-US" sz="1600" dirty="0" smtClean="0">
                <a:latin typeface="Arial Narrow" pitchFamily="34" charset="0"/>
              </a:rPr>
              <a:t> </a:t>
            </a:r>
            <a:r>
              <a:rPr lang="en-US" sz="1600" dirty="0" err="1" smtClean="0">
                <a:latin typeface="Arial Narrow" pitchFamily="34" charset="0"/>
              </a:rPr>
              <a:t>maka</a:t>
            </a:r>
            <a:r>
              <a:rPr lang="en-US" sz="1600" dirty="0" smtClean="0">
                <a:latin typeface="Arial Narrow" pitchFamily="34" charset="0"/>
              </a:rPr>
              <a:t> </a:t>
            </a:r>
            <a:r>
              <a:rPr lang="en-US" sz="1600" dirty="0" err="1" smtClean="0">
                <a:latin typeface="Arial Narrow" pitchFamily="34" charset="0"/>
              </a:rPr>
              <a:t>akan</a:t>
            </a:r>
            <a:r>
              <a:rPr lang="en-US" sz="1600" dirty="0" smtClean="0">
                <a:latin typeface="Arial Narrow" pitchFamily="34" charset="0"/>
              </a:rPr>
              <a:t> </a:t>
            </a:r>
            <a:r>
              <a:rPr lang="en-US" sz="1600" dirty="0" err="1" smtClean="0">
                <a:latin typeface="Arial Narrow" pitchFamily="34" charset="0"/>
              </a:rPr>
              <a:t>ada</a:t>
            </a:r>
            <a:r>
              <a:rPr lang="en-US" sz="1600" dirty="0" smtClean="0">
                <a:latin typeface="Arial Narrow" pitchFamily="34" charset="0"/>
              </a:rPr>
              <a:t> email </a:t>
            </a:r>
            <a:r>
              <a:rPr lang="en-US" sz="1600" dirty="0" err="1" smtClean="0">
                <a:latin typeface="Arial Narrow" pitchFamily="34" charset="0"/>
              </a:rPr>
              <a:t>seperti</a:t>
            </a:r>
            <a:r>
              <a:rPr lang="en-US" sz="1600" dirty="0" smtClean="0">
                <a:latin typeface="Arial Narrow" pitchFamily="34" charset="0"/>
              </a:rPr>
              <a:t> </a:t>
            </a:r>
            <a:r>
              <a:rPr lang="en-US" sz="1600" dirty="0" err="1" smtClean="0">
                <a:latin typeface="Arial Narrow" pitchFamily="34" charset="0"/>
              </a:rPr>
              <a:t>ini</a:t>
            </a:r>
            <a:endParaRPr lang="en-US" sz="1600" dirty="0"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74289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3177"/>
            <a:ext cx="6444208" cy="31157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588224" y="620688"/>
            <a:ext cx="223224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 smtClean="0">
                <a:latin typeface="Arial Narrow" pitchFamily="34" charset="0"/>
              </a:rPr>
              <a:t>Jika</a:t>
            </a:r>
            <a:r>
              <a:rPr lang="en-US" sz="1600" dirty="0" smtClean="0">
                <a:latin typeface="Arial Narrow" pitchFamily="34" charset="0"/>
              </a:rPr>
              <a:t> </a:t>
            </a:r>
            <a:r>
              <a:rPr lang="en-US" sz="1600" dirty="0" err="1" smtClean="0">
                <a:latin typeface="Arial Narrow" pitchFamily="34" charset="0"/>
              </a:rPr>
              <a:t>Pembayaran</a:t>
            </a:r>
            <a:r>
              <a:rPr lang="en-US" sz="1600" dirty="0" smtClean="0">
                <a:latin typeface="Arial Narrow" pitchFamily="34" charset="0"/>
              </a:rPr>
              <a:t> </a:t>
            </a:r>
            <a:r>
              <a:rPr lang="en-US" sz="1600" dirty="0" err="1" smtClean="0">
                <a:latin typeface="Arial Narrow" pitchFamily="34" charset="0"/>
              </a:rPr>
              <a:t>sudah</a:t>
            </a:r>
            <a:r>
              <a:rPr lang="en-US" sz="1600" dirty="0" smtClean="0">
                <a:latin typeface="Arial Narrow" pitchFamily="34" charset="0"/>
              </a:rPr>
              <a:t> di </a:t>
            </a:r>
            <a:r>
              <a:rPr lang="en-US" sz="1600" dirty="0" err="1" smtClean="0">
                <a:latin typeface="Arial Narrow" pitchFamily="34" charset="0"/>
              </a:rPr>
              <a:t>konfirmasi</a:t>
            </a:r>
            <a:r>
              <a:rPr lang="en-US" sz="1600" dirty="0" smtClean="0">
                <a:latin typeface="Arial Narrow" pitchFamily="34" charset="0"/>
              </a:rPr>
              <a:t> </a:t>
            </a:r>
            <a:r>
              <a:rPr lang="en-US" sz="1600" dirty="0" err="1" smtClean="0">
                <a:latin typeface="Arial Narrow" pitchFamily="34" charset="0"/>
              </a:rPr>
              <a:t>maka</a:t>
            </a:r>
            <a:r>
              <a:rPr lang="en-US" sz="1600" dirty="0" smtClean="0">
                <a:latin typeface="Arial Narrow" pitchFamily="34" charset="0"/>
              </a:rPr>
              <a:t> </a:t>
            </a:r>
            <a:r>
              <a:rPr lang="en-US" sz="1600" dirty="0" err="1" smtClean="0">
                <a:latin typeface="Arial Narrow" pitchFamily="34" charset="0"/>
              </a:rPr>
              <a:t>akan</a:t>
            </a:r>
            <a:r>
              <a:rPr lang="en-US" sz="1600" dirty="0" smtClean="0">
                <a:latin typeface="Arial Narrow" pitchFamily="34" charset="0"/>
              </a:rPr>
              <a:t> </a:t>
            </a:r>
            <a:r>
              <a:rPr lang="en-US" sz="1600" dirty="0" err="1" smtClean="0">
                <a:latin typeface="Arial Narrow" pitchFamily="34" charset="0"/>
              </a:rPr>
              <a:t>muncul</a:t>
            </a:r>
            <a:r>
              <a:rPr lang="en-US" sz="1600" dirty="0" smtClean="0">
                <a:latin typeface="Arial Narrow" pitchFamily="34" charset="0"/>
              </a:rPr>
              <a:t> total </a:t>
            </a:r>
            <a:r>
              <a:rPr lang="en-US" sz="1600" dirty="0" err="1" smtClean="0">
                <a:latin typeface="Arial Narrow" pitchFamily="34" charset="0"/>
              </a:rPr>
              <a:t>lembar</a:t>
            </a:r>
            <a:r>
              <a:rPr lang="en-US" sz="1600" dirty="0" smtClean="0">
                <a:latin typeface="Arial Narrow" pitchFamily="34" charset="0"/>
              </a:rPr>
              <a:t> </a:t>
            </a:r>
            <a:r>
              <a:rPr lang="en-US" sz="1600" dirty="0" err="1" smtClean="0">
                <a:latin typeface="Arial Narrow" pitchFamily="34" charset="0"/>
              </a:rPr>
              <a:t>saham</a:t>
            </a:r>
            <a:r>
              <a:rPr lang="en-US" sz="1600" dirty="0" smtClean="0">
                <a:latin typeface="Arial Narrow" pitchFamily="34" charset="0"/>
              </a:rPr>
              <a:t> yang di </a:t>
            </a:r>
            <a:r>
              <a:rPr lang="en-US" sz="1600" dirty="0" err="1" smtClean="0">
                <a:latin typeface="Arial Narrow" pitchFamily="34" charset="0"/>
              </a:rPr>
              <a:t>dapatkan</a:t>
            </a:r>
            <a:r>
              <a:rPr lang="en-US" sz="1600" dirty="0" smtClean="0">
                <a:latin typeface="Arial Narrow" pitchFamily="34" charset="0"/>
              </a:rPr>
              <a:t> </a:t>
            </a:r>
            <a:r>
              <a:rPr lang="en-US" sz="1600" dirty="0" err="1" smtClean="0">
                <a:latin typeface="Arial Narrow" pitchFamily="34" charset="0"/>
              </a:rPr>
              <a:t>sesuai</a:t>
            </a:r>
            <a:r>
              <a:rPr lang="en-US" sz="1600" dirty="0" smtClean="0">
                <a:latin typeface="Arial Narrow" pitchFamily="34" charset="0"/>
              </a:rPr>
              <a:t> </a:t>
            </a:r>
            <a:r>
              <a:rPr lang="en-US" sz="1600" dirty="0" err="1" smtClean="0">
                <a:latin typeface="Arial Narrow" pitchFamily="34" charset="0"/>
              </a:rPr>
              <a:t>jumlah</a:t>
            </a:r>
            <a:r>
              <a:rPr lang="en-US" sz="1600" dirty="0" smtClean="0">
                <a:latin typeface="Arial Narrow" pitchFamily="34" charset="0"/>
              </a:rPr>
              <a:t> </a:t>
            </a:r>
            <a:r>
              <a:rPr lang="en-US" sz="1600" dirty="0" err="1" smtClean="0">
                <a:latin typeface="Arial Narrow" pitchFamily="34" charset="0"/>
              </a:rPr>
              <a:t>investasi</a:t>
            </a:r>
            <a:r>
              <a:rPr lang="en-US" sz="1600" dirty="0" smtClean="0">
                <a:latin typeface="Arial Narrow" pitchFamily="34" charset="0"/>
              </a:rPr>
              <a:t> </a:t>
            </a:r>
            <a:r>
              <a:rPr lang="en-US" sz="1600" dirty="0" err="1" smtClean="0">
                <a:latin typeface="Arial Narrow" pitchFamily="34" charset="0"/>
              </a:rPr>
              <a:t>yg</a:t>
            </a:r>
            <a:r>
              <a:rPr lang="en-US" sz="1600" dirty="0" smtClean="0">
                <a:latin typeface="Arial Narrow" pitchFamily="34" charset="0"/>
              </a:rPr>
              <a:t> di </a:t>
            </a:r>
            <a:r>
              <a:rPr lang="en-US" sz="1600" dirty="0" err="1" smtClean="0">
                <a:latin typeface="Arial Narrow" pitchFamily="34" charset="0"/>
              </a:rPr>
              <a:t>buat</a:t>
            </a:r>
            <a:r>
              <a:rPr lang="en-US" sz="1600" dirty="0" smtClean="0">
                <a:latin typeface="Arial Narrow" pitchFamily="34" charset="0"/>
              </a:rPr>
              <a:t> di </a:t>
            </a:r>
            <a:r>
              <a:rPr lang="en-US" sz="1600" dirty="0" err="1" smtClean="0">
                <a:latin typeface="Arial Narrow" pitchFamily="34" charset="0"/>
              </a:rPr>
              <a:t>awak</a:t>
            </a:r>
            <a:endParaRPr lang="en-US" sz="1600" dirty="0">
              <a:latin typeface="Arial Narrow" pitchFamily="34" charset="0"/>
            </a:endParaRPr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6736" y="3645024"/>
            <a:ext cx="6197264" cy="3067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23528" y="4077072"/>
            <a:ext cx="208823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 smtClean="0">
                <a:latin typeface="Arial Narrow" pitchFamily="34" charset="0"/>
              </a:rPr>
              <a:t>Jika</a:t>
            </a:r>
            <a:r>
              <a:rPr lang="en-US" sz="1600" dirty="0" smtClean="0">
                <a:latin typeface="Arial Narrow" pitchFamily="34" charset="0"/>
              </a:rPr>
              <a:t> proses </a:t>
            </a:r>
            <a:r>
              <a:rPr lang="en-US" sz="1600" dirty="0" err="1" smtClean="0">
                <a:latin typeface="Arial Narrow" pitchFamily="34" charset="0"/>
              </a:rPr>
              <a:t>sudah</a:t>
            </a:r>
            <a:r>
              <a:rPr lang="en-US" sz="1600" dirty="0" smtClean="0">
                <a:latin typeface="Arial Narrow" pitchFamily="34" charset="0"/>
              </a:rPr>
              <a:t> </a:t>
            </a:r>
            <a:r>
              <a:rPr lang="en-US" sz="1600" dirty="0" err="1" smtClean="0">
                <a:latin typeface="Arial Narrow" pitchFamily="34" charset="0"/>
              </a:rPr>
              <a:t>beres</a:t>
            </a:r>
            <a:r>
              <a:rPr lang="en-US" sz="1600" dirty="0" smtClean="0">
                <a:latin typeface="Arial Narrow" pitchFamily="34" charset="0"/>
              </a:rPr>
              <a:t> </a:t>
            </a:r>
            <a:r>
              <a:rPr lang="en-US" sz="1600" dirty="0" err="1" smtClean="0">
                <a:latin typeface="Arial Narrow" pitchFamily="34" charset="0"/>
              </a:rPr>
              <a:t>sampai</a:t>
            </a:r>
            <a:r>
              <a:rPr lang="en-US" sz="1600" dirty="0" smtClean="0">
                <a:latin typeface="Arial Narrow" pitchFamily="34" charset="0"/>
              </a:rPr>
              <a:t> </a:t>
            </a:r>
            <a:r>
              <a:rPr lang="en-US" sz="1600" dirty="0" err="1" smtClean="0">
                <a:latin typeface="Arial Narrow" pitchFamily="34" charset="0"/>
              </a:rPr>
              <a:t>munculnya</a:t>
            </a:r>
            <a:r>
              <a:rPr lang="en-US" sz="1600" dirty="0" smtClean="0">
                <a:latin typeface="Arial Narrow" pitchFamily="34" charset="0"/>
              </a:rPr>
              <a:t> </a:t>
            </a:r>
            <a:r>
              <a:rPr lang="en-US" sz="1600" dirty="0" err="1" smtClean="0">
                <a:latin typeface="Arial Narrow" pitchFamily="34" charset="0"/>
              </a:rPr>
              <a:t>lembar</a:t>
            </a:r>
            <a:r>
              <a:rPr lang="en-US" sz="1600" dirty="0" smtClean="0">
                <a:latin typeface="Arial Narrow" pitchFamily="34" charset="0"/>
              </a:rPr>
              <a:t> </a:t>
            </a:r>
            <a:r>
              <a:rPr lang="en-US" sz="1600" dirty="0" err="1" smtClean="0">
                <a:latin typeface="Arial Narrow" pitchFamily="34" charset="0"/>
              </a:rPr>
              <a:t>saham</a:t>
            </a:r>
            <a:r>
              <a:rPr lang="en-US" sz="1600" dirty="0" smtClean="0">
                <a:latin typeface="Arial Narrow" pitchFamily="34" charset="0"/>
              </a:rPr>
              <a:t> </a:t>
            </a:r>
            <a:r>
              <a:rPr lang="en-US" sz="1600" dirty="0" err="1" smtClean="0">
                <a:latin typeface="Arial Narrow" pitchFamily="34" charset="0"/>
              </a:rPr>
              <a:t>kemudia</a:t>
            </a:r>
            <a:r>
              <a:rPr lang="en-US" sz="1600" dirty="0" smtClean="0">
                <a:latin typeface="Arial Narrow" pitchFamily="34" charset="0"/>
              </a:rPr>
              <a:t> </a:t>
            </a:r>
            <a:r>
              <a:rPr lang="en-US" sz="1600" dirty="0" err="1" smtClean="0">
                <a:latin typeface="Arial Narrow" pitchFamily="34" charset="0"/>
              </a:rPr>
              <a:t>klik</a:t>
            </a:r>
            <a:r>
              <a:rPr lang="en-US" sz="1600" dirty="0" smtClean="0">
                <a:latin typeface="Arial Narrow" pitchFamily="34" charset="0"/>
              </a:rPr>
              <a:t> menu investor&gt;</a:t>
            </a:r>
            <a:r>
              <a:rPr lang="en-US" sz="1600" dirty="0" err="1" smtClean="0">
                <a:latin typeface="Arial Narrow" pitchFamily="34" charset="0"/>
              </a:rPr>
              <a:t>portofolio</a:t>
            </a:r>
            <a:r>
              <a:rPr lang="en-US" sz="1600" dirty="0" smtClean="0">
                <a:latin typeface="Arial Narrow" pitchFamily="34" charset="0"/>
              </a:rPr>
              <a:t> </a:t>
            </a:r>
            <a:r>
              <a:rPr lang="en-US" sz="1600" dirty="0" err="1" smtClean="0">
                <a:latin typeface="Arial Narrow" pitchFamily="34" charset="0"/>
              </a:rPr>
              <a:t>dan</a:t>
            </a:r>
            <a:r>
              <a:rPr lang="en-US" sz="1600" dirty="0" smtClean="0">
                <a:latin typeface="Arial Narrow" pitchFamily="34" charset="0"/>
              </a:rPr>
              <a:t> </a:t>
            </a:r>
            <a:r>
              <a:rPr lang="en-US" sz="1600" dirty="0" err="1" smtClean="0">
                <a:latin typeface="Arial Narrow" pitchFamily="34" charset="0"/>
              </a:rPr>
              <a:t>akan</a:t>
            </a:r>
            <a:r>
              <a:rPr lang="en-US" sz="1600" dirty="0" smtClean="0">
                <a:latin typeface="Arial Narrow" pitchFamily="34" charset="0"/>
              </a:rPr>
              <a:t> </a:t>
            </a:r>
            <a:r>
              <a:rPr lang="en-US" sz="1600" dirty="0" err="1" smtClean="0">
                <a:latin typeface="Arial Narrow" pitchFamily="34" charset="0"/>
              </a:rPr>
              <a:t>muncul</a:t>
            </a:r>
            <a:r>
              <a:rPr lang="en-US" sz="1600" dirty="0" smtClean="0">
                <a:latin typeface="Arial Narrow" pitchFamily="34" charset="0"/>
              </a:rPr>
              <a:t> </a:t>
            </a:r>
            <a:r>
              <a:rPr lang="en-US" sz="1600" dirty="0" err="1" smtClean="0">
                <a:latin typeface="Arial Narrow" pitchFamily="34" charset="0"/>
              </a:rPr>
              <a:t>portofolio</a:t>
            </a:r>
            <a:r>
              <a:rPr lang="en-US" sz="1600" dirty="0" smtClean="0">
                <a:latin typeface="Arial Narrow" pitchFamily="34" charset="0"/>
              </a:rPr>
              <a:t> yang </a:t>
            </a:r>
            <a:r>
              <a:rPr lang="en-US" sz="1600" dirty="0" err="1" smtClean="0">
                <a:latin typeface="Arial Narrow" pitchFamily="34" charset="0"/>
              </a:rPr>
              <a:t>sudah</a:t>
            </a:r>
            <a:r>
              <a:rPr lang="en-US" sz="1600" dirty="0" smtClean="0">
                <a:latin typeface="Arial Narrow" pitchFamily="34" charset="0"/>
              </a:rPr>
              <a:t> di </a:t>
            </a:r>
            <a:r>
              <a:rPr lang="en-US" sz="1600" dirty="0" err="1" smtClean="0">
                <a:latin typeface="Arial Narrow" pitchFamily="34" charset="0"/>
              </a:rPr>
              <a:t>investasikan</a:t>
            </a:r>
            <a:endParaRPr lang="en-US" sz="1600" dirty="0"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94892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52" y="260648"/>
            <a:ext cx="6207632" cy="31012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372200" y="476672"/>
            <a:ext cx="25202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Klik</a:t>
            </a:r>
            <a:r>
              <a:rPr lang="en-US" dirty="0" smtClean="0"/>
              <a:t> button </a:t>
            </a:r>
            <a:r>
              <a:rPr lang="en-US" dirty="0" err="1" smtClean="0"/>
              <a:t>lihat</a:t>
            </a:r>
            <a:r>
              <a:rPr lang="en-US" dirty="0" smtClean="0"/>
              <a:t> </a:t>
            </a: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melihat</a:t>
            </a:r>
            <a:r>
              <a:rPr lang="en-US" dirty="0" smtClean="0"/>
              <a:t> </a:t>
            </a:r>
            <a:r>
              <a:rPr lang="en-US" dirty="0" err="1" smtClean="0"/>
              <a:t>laporan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pembagian</a:t>
            </a:r>
            <a:r>
              <a:rPr lang="en-US" dirty="0" smtClean="0"/>
              <a:t> </a:t>
            </a:r>
            <a:r>
              <a:rPr lang="en-US" dirty="0" err="1" smtClean="0"/>
              <a:t>deviden</a:t>
            </a:r>
            <a:r>
              <a:rPr lang="en-US" dirty="0" smtClean="0"/>
              <a:t> </a:t>
            </a:r>
            <a:r>
              <a:rPr lang="en-US" dirty="0" err="1" smtClean="0"/>
              <a:t>tersebut</a:t>
            </a:r>
            <a:endParaRPr lang="en-US" dirty="0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1091" y="3645024"/>
            <a:ext cx="6312909" cy="31248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0553" y="4293096"/>
            <a:ext cx="281053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 smtClean="0">
                <a:latin typeface="Arial Narrow" pitchFamily="34" charset="0"/>
              </a:rPr>
              <a:t>Klik</a:t>
            </a:r>
            <a:r>
              <a:rPr lang="en-US" sz="1600" dirty="0" smtClean="0">
                <a:latin typeface="Arial Narrow" pitchFamily="34" charset="0"/>
              </a:rPr>
              <a:t> menu investor&gt;history </a:t>
            </a:r>
            <a:r>
              <a:rPr lang="en-US" sz="1600" dirty="0" err="1" smtClean="0">
                <a:latin typeface="Arial Narrow" pitchFamily="34" charset="0"/>
              </a:rPr>
              <a:t>transaksi</a:t>
            </a:r>
            <a:endParaRPr lang="en-US" sz="1600" dirty="0" smtClean="0">
              <a:latin typeface="Arial Narrow" pitchFamily="34" charset="0"/>
            </a:endParaRPr>
          </a:p>
          <a:p>
            <a:r>
              <a:rPr lang="en-US" sz="1600" dirty="0" smtClean="0">
                <a:latin typeface="Arial Narrow" pitchFamily="34" charset="0"/>
              </a:rPr>
              <a:t> </a:t>
            </a:r>
            <a:r>
              <a:rPr lang="en-US" sz="1600" dirty="0" err="1" smtClean="0">
                <a:latin typeface="Arial Narrow" pitchFamily="34" charset="0"/>
              </a:rPr>
              <a:t>untuk</a:t>
            </a:r>
            <a:r>
              <a:rPr lang="en-US" sz="1600" dirty="0" smtClean="0">
                <a:latin typeface="Arial Narrow" pitchFamily="34" charset="0"/>
              </a:rPr>
              <a:t> </a:t>
            </a:r>
            <a:r>
              <a:rPr lang="en-US" sz="1600" dirty="0" err="1" smtClean="0">
                <a:latin typeface="Arial Narrow" pitchFamily="34" charset="0"/>
              </a:rPr>
              <a:t>melihat</a:t>
            </a:r>
            <a:r>
              <a:rPr lang="en-US" sz="1600" dirty="0" smtClean="0">
                <a:latin typeface="Arial Narrow" pitchFamily="34" charset="0"/>
              </a:rPr>
              <a:t> </a:t>
            </a:r>
            <a:r>
              <a:rPr lang="en-US" sz="1600" dirty="0" err="1" smtClean="0">
                <a:latin typeface="Arial Narrow" pitchFamily="34" charset="0"/>
              </a:rPr>
              <a:t>transaksi</a:t>
            </a:r>
            <a:r>
              <a:rPr lang="en-US" sz="1600" dirty="0" smtClean="0">
                <a:latin typeface="Arial Narrow" pitchFamily="34" charset="0"/>
              </a:rPr>
              <a:t> yang </a:t>
            </a:r>
            <a:r>
              <a:rPr lang="en-US" sz="1600" dirty="0" err="1" smtClean="0">
                <a:latin typeface="Arial Narrow" pitchFamily="34" charset="0"/>
              </a:rPr>
              <a:t>pernah</a:t>
            </a:r>
            <a:r>
              <a:rPr lang="en-US" sz="1600" dirty="0" smtClean="0">
                <a:latin typeface="Arial Narrow" pitchFamily="34" charset="0"/>
              </a:rPr>
              <a:t> di </a:t>
            </a:r>
            <a:r>
              <a:rPr lang="en-US" sz="1600" dirty="0" err="1" smtClean="0">
                <a:latin typeface="Arial Narrow" pitchFamily="34" charset="0"/>
              </a:rPr>
              <a:t>buat</a:t>
            </a:r>
            <a:r>
              <a:rPr lang="en-US" sz="1600" dirty="0" smtClean="0">
                <a:latin typeface="Arial Narrow" pitchFamily="34" charset="0"/>
              </a:rPr>
              <a:t> </a:t>
            </a:r>
            <a:r>
              <a:rPr lang="en-US" sz="1600" dirty="0" err="1" smtClean="0">
                <a:latin typeface="Arial Narrow" pitchFamily="34" charset="0"/>
              </a:rPr>
              <a:t>sebelumnya</a:t>
            </a:r>
            <a:endParaRPr lang="en-US" sz="1600" dirty="0"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23770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72" y="116632"/>
            <a:ext cx="6039592" cy="28791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228184" y="620688"/>
            <a:ext cx="259228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 smtClean="0">
                <a:latin typeface="Arial Narrow" pitchFamily="34" charset="0"/>
              </a:rPr>
              <a:t>Laporan</a:t>
            </a:r>
            <a:r>
              <a:rPr lang="en-US" sz="1600" dirty="0" smtClean="0">
                <a:latin typeface="Arial Narrow" pitchFamily="34" charset="0"/>
              </a:rPr>
              <a:t> </a:t>
            </a:r>
            <a:r>
              <a:rPr lang="en-US" sz="1600" dirty="0" err="1" smtClean="0">
                <a:latin typeface="Arial Narrow" pitchFamily="34" charset="0"/>
              </a:rPr>
              <a:t>keuangan</a:t>
            </a:r>
            <a:r>
              <a:rPr lang="en-US" sz="1600" dirty="0" smtClean="0">
                <a:latin typeface="Arial Narrow" pitchFamily="34" charset="0"/>
              </a:rPr>
              <a:t> </a:t>
            </a:r>
            <a:r>
              <a:rPr lang="en-US" sz="1600" dirty="0" err="1" smtClean="0">
                <a:latin typeface="Arial Narrow" pitchFamily="34" charset="0"/>
              </a:rPr>
              <a:t>akan</a:t>
            </a:r>
            <a:r>
              <a:rPr lang="en-US" sz="1600" dirty="0" smtClean="0">
                <a:latin typeface="Arial Narrow" pitchFamily="34" charset="0"/>
              </a:rPr>
              <a:t> </a:t>
            </a:r>
            <a:r>
              <a:rPr lang="en-US" sz="1600" dirty="0" err="1" smtClean="0">
                <a:latin typeface="Arial Narrow" pitchFamily="34" charset="0"/>
              </a:rPr>
              <a:t>muncul</a:t>
            </a:r>
            <a:r>
              <a:rPr lang="en-US" sz="1600" dirty="0" smtClean="0">
                <a:latin typeface="Arial Narrow" pitchFamily="34" charset="0"/>
              </a:rPr>
              <a:t> </a:t>
            </a:r>
            <a:r>
              <a:rPr lang="en-US" sz="1600" dirty="0" err="1" smtClean="0">
                <a:latin typeface="Arial Narrow" pitchFamily="34" charset="0"/>
              </a:rPr>
              <a:t>ketika</a:t>
            </a:r>
            <a:r>
              <a:rPr lang="en-US" sz="1600" dirty="0" smtClean="0">
                <a:latin typeface="Arial Narrow" pitchFamily="34" charset="0"/>
              </a:rPr>
              <a:t> </a:t>
            </a:r>
            <a:r>
              <a:rPr lang="en-US" sz="1600" dirty="0" err="1" smtClean="0">
                <a:latin typeface="Arial Narrow" pitchFamily="34" charset="0"/>
              </a:rPr>
              <a:t>pembuat</a:t>
            </a:r>
            <a:r>
              <a:rPr lang="en-US" sz="1600" dirty="0" smtClean="0">
                <a:latin typeface="Arial Narrow" pitchFamily="34" charset="0"/>
              </a:rPr>
              <a:t> </a:t>
            </a:r>
            <a:r>
              <a:rPr lang="en-US" sz="1600" dirty="0" err="1" smtClean="0">
                <a:latin typeface="Arial Narrow" pitchFamily="34" charset="0"/>
              </a:rPr>
              <a:t>bisnis</a:t>
            </a:r>
            <a:r>
              <a:rPr lang="en-US" sz="1600" dirty="0" smtClean="0">
                <a:latin typeface="Arial Narrow" pitchFamily="34" charset="0"/>
              </a:rPr>
              <a:t> </a:t>
            </a:r>
            <a:r>
              <a:rPr lang="en-US" sz="1600" dirty="0" err="1" smtClean="0">
                <a:latin typeface="Arial Narrow" pitchFamily="34" charset="0"/>
              </a:rPr>
              <a:t>tersebut</a:t>
            </a:r>
            <a:r>
              <a:rPr lang="en-US" sz="1600" dirty="0" smtClean="0">
                <a:latin typeface="Arial Narrow" pitchFamily="34" charset="0"/>
              </a:rPr>
              <a:t> </a:t>
            </a:r>
            <a:r>
              <a:rPr lang="en-US" sz="1600" dirty="0" err="1" smtClean="0">
                <a:latin typeface="Arial Narrow" pitchFamily="34" charset="0"/>
              </a:rPr>
              <a:t>sudah</a:t>
            </a:r>
            <a:r>
              <a:rPr lang="en-US" sz="1600" dirty="0" smtClean="0">
                <a:latin typeface="Arial Narrow" pitchFamily="34" charset="0"/>
              </a:rPr>
              <a:t> </a:t>
            </a:r>
            <a:r>
              <a:rPr lang="en-US" sz="1600" dirty="0" err="1" smtClean="0">
                <a:latin typeface="Arial Narrow" pitchFamily="34" charset="0"/>
              </a:rPr>
              <a:t>melampirkan</a:t>
            </a:r>
            <a:r>
              <a:rPr lang="en-US" sz="1600" dirty="0" smtClean="0">
                <a:latin typeface="Arial Narrow" pitchFamily="34" charset="0"/>
              </a:rPr>
              <a:t> proses </a:t>
            </a:r>
            <a:r>
              <a:rPr lang="en-US" sz="1600" dirty="0" err="1" smtClean="0">
                <a:latin typeface="Arial Narrow" pitchFamily="34" charset="0"/>
              </a:rPr>
              <a:t>atau</a:t>
            </a:r>
            <a:r>
              <a:rPr lang="en-US" sz="1600" dirty="0" smtClean="0">
                <a:latin typeface="Arial Narrow" pitchFamily="34" charset="0"/>
              </a:rPr>
              <a:t> </a:t>
            </a:r>
            <a:r>
              <a:rPr lang="en-US" sz="1600" dirty="0" err="1" smtClean="0">
                <a:latin typeface="Arial Narrow" pitchFamily="34" charset="0"/>
              </a:rPr>
              <a:t>penginputan</a:t>
            </a:r>
            <a:r>
              <a:rPr lang="en-US" sz="1600" dirty="0" smtClean="0">
                <a:latin typeface="Arial Narrow" pitchFamily="34" charset="0"/>
              </a:rPr>
              <a:t> </a:t>
            </a:r>
            <a:endParaRPr lang="en-US" sz="1600" dirty="0">
              <a:latin typeface="Arial Narrow" pitchFamily="34" charset="0"/>
            </a:endParaRPr>
          </a:p>
        </p:txBody>
      </p:sp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3477120"/>
            <a:ext cx="6926901" cy="33808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7768" y="4365104"/>
            <a:ext cx="223224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 smtClean="0">
                <a:latin typeface="Arial Narrow" pitchFamily="34" charset="0"/>
              </a:rPr>
              <a:t>Jika</a:t>
            </a:r>
            <a:r>
              <a:rPr lang="en-US" sz="1600" dirty="0" smtClean="0">
                <a:latin typeface="Arial Narrow" pitchFamily="34" charset="0"/>
              </a:rPr>
              <a:t> </a:t>
            </a:r>
            <a:r>
              <a:rPr lang="en-US" sz="1600" dirty="0" err="1" smtClean="0">
                <a:latin typeface="Arial Narrow" pitchFamily="34" charset="0"/>
              </a:rPr>
              <a:t>itu</a:t>
            </a:r>
            <a:r>
              <a:rPr lang="en-US" sz="1600" dirty="0" smtClean="0">
                <a:latin typeface="Arial Narrow" pitchFamily="34" charset="0"/>
              </a:rPr>
              <a:t> </a:t>
            </a:r>
            <a:r>
              <a:rPr lang="en-US" sz="1600" dirty="0" err="1" smtClean="0">
                <a:latin typeface="Arial Narrow" pitchFamily="34" charset="0"/>
              </a:rPr>
              <a:t>sebaliknya</a:t>
            </a:r>
            <a:r>
              <a:rPr lang="en-US" sz="1600" dirty="0" smtClean="0">
                <a:latin typeface="Arial Narrow" pitchFamily="34" charset="0"/>
              </a:rPr>
              <a:t> </a:t>
            </a:r>
            <a:r>
              <a:rPr lang="en-US" sz="1600" dirty="0" err="1" smtClean="0">
                <a:latin typeface="Arial Narrow" pitchFamily="34" charset="0"/>
              </a:rPr>
              <a:t>ketika</a:t>
            </a:r>
            <a:r>
              <a:rPr lang="en-US" sz="1600" dirty="0" smtClean="0">
                <a:latin typeface="Arial Narrow" pitchFamily="34" charset="0"/>
              </a:rPr>
              <a:t> </a:t>
            </a:r>
            <a:r>
              <a:rPr lang="en-US" sz="1600" dirty="0" err="1" smtClean="0">
                <a:latin typeface="Arial Narrow" pitchFamily="34" charset="0"/>
              </a:rPr>
              <a:t>pembuat</a:t>
            </a:r>
            <a:r>
              <a:rPr lang="en-US" sz="1600" dirty="0" smtClean="0">
                <a:latin typeface="Arial Narrow" pitchFamily="34" charset="0"/>
              </a:rPr>
              <a:t> </a:t>
            </a:r>
            <a:r>
              <a:rPr lang="en-US" sz="1600" dirty="0" err="1" smtClean="0">
                <a:latin typeface="Arial Narrow" pitchFamily="34" charset="0"/>
              </a:rPr>
              <a:t>bisnis</a:t>
            </a:r>
            <a:r>
              <a:rPr lang="en-US" sz="1600" dirty="0" smtClean="0">
                <a:latin typeface="Arial Narrow" pitchFamily="34" charset="0"/>
              </a:rPr>
              <a:t>  </a:t>
            </a:r>
            <a:r>
              <a:rPr lang="en-US" sz="1600" dirty="0" err="1" smtClean="0">
                <a:latin typeface="Arial Narrow" pitchFamily="34" charset="0"/>
              </a:rPr>
              <a:t>belum</a:t>
            </a:r>
            <a:r>
              <a:rPr lang="en-US" sz="1600" dirty="0" smtClean="0">
                <a:latin typeface="Arial Narrow" pitchFamily="34" charset="0"/>
              </a:rPr>
              <a:t> </a:t>
            </a:r>
            <a:r>
              <a:rPr lang="en-US" sz="1600" dirty="0" err="1" smtClean="0">
                <a:latin typeface="Arial Narrow" pitchFamily="34" charset="0"/>
              </a:rPr>
              <a:t>melakukan</a:t>
            </a:r>
            <a:r>
              <a:rPr lang="en-US" sz="1600" dirty="0" smtClean="0">
                <a:latin typeface="Arial Narrow" pitchFamily="34" charset="0"/>
              </a:rPr>
              <a:t> </a:t>
            </a:r>
            <a:r>
              <a:rPr lang="en-US" sz="1600" dirty="0" err="1" smtClean="0">
                <a:latin typeface="Arial Narrow" pitchFamily="34" charset="0"/>
              </a:rPr>
              <a:t>penginputan</a:t>
            </a:r>
            <a:r>
              <a:rPr lang="en-US" sz="1600" dirty="0" smtClean="0">
                <a:latin typeface="Arial Narrow" pitchFamily="34" charset="0"/>
              </a:rPr>
              <a:t> </a:t>
            </a:r>
            <a:r>
              <a:rPr lang="en-US" sz="1600" dirty="0" err="1" smtClean="0">
                <a:latin typeface="Arial Narrow" pitchFamily="34" charset="0"/>
              </a:rPr>
              <a:t>maka</a:t>
            </a:r>
            <a:r>
              <a:rPr lang="en-US" sz="1600" dirty="0" smtClean="0">
                <a:latin typeface="Arial Narrow" pitchFamily="34" charset="0"/>
              </a:rPr>
              <a:t> data </a:t>
            </a:r>
            <a:r>
              <a:rPr lang="en-US" sz="1600" dirty="0" err="1" smtClean="0">
                <a:latin typeface="Arial Narrow" pitchFamily="34" charset="0"/>
              </a:rPr>
              <a:t>tidak</a:t>
            </a:r>
            <a:r>
              <a:rPr lang="en-US" sz="1600" dirty="0" smtClean="0">
                <a:latin typeface="Arial Narrow" pitchFamily="34" charset="0"/>
              </a:rPr>
              <a:t> </a:t>
            </a:r>
            <a:r>
              <a:rPr lang="en-US" sz="1600" dirty="0" err="1" smtClean="0">
                <a:latin typeface="Arial Narrow" pitchFamily="34" charset="0"/>
              </a:rPr>
              <a:t>akan</a:t>
            </a:r>
            <a:r>
              <a:rPr lang="en-US" sz="1600" dirty="0" smtClean="0">
                <a:latin typeface="Arial Narrow" pitchFamily="34" charset="0"/>
              </a:rPr>
              <a:t> </a:t>
            </a:r>
            <a:r>
              <a:rPr lang="en-US" sz="1600" dirty="0" err="1" smtClean="0">
                <a:latin typeface="Arial Narrow" pitchFamily="34" charset="0"/>
              </a:rPr>
              <a:t>muncul</a:t>
            </a:r>
            <a:r>
              <a:rPr lang="en-US" sz="1600" dirty="0" smtClean="0">
                <a:latin typeface="Arial Narrow" pitchFamily="34" charset="0"/>
              </a:rPr>
              <a:t> di detail </a:t>
            </a:r>
            <a:r>
              <a:rPr lang="en-US" sz="1600" dirty="0" err="1" smtClean="0">
                <a:latin typeface="Arial Narrow" pitchFamily="34" charset="0"/>
              </a:rPr>
              <a:t>portofolio</a:t>
            </a:r>
            <a:endParaRPr lang="en-US" sz="1600" dirty="0"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36911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491880" y="3068960"/>
            <a:ext cx="4968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DAFTARKAN BISNIS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38432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6632"/>
            <a:ext cx="5868144" cy="28400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011048" y="1052736"/>
            <a:ext cx="31683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 smtClean="0">
                <a:latin typeface="Arial Narrow" pitchFamily="34" charset="0"/>
              </a:rPr>
              <a:t>Klik</a:t>
            </a:r>
            <a:r>
              <a:rPr lang="en-US" sz="1600" dirty="0" smtClean="0">
                <a:latin typeface="Arial Narrow" pitchFamily="34" charset="0"/>
              </a:rPr>
              <a:t> menu </a:t>
            </a:r>
            <a:r>
              <a:rPr lang="en-US" sz="1600" dirty="0" err="1" smtClean="0">
                <a:latin typeface="Arial Narrow" pitchFamily="34" charset="0"/>
              </a:rPr>
              <a:t>daftarkan</a:t>
            </a:r>
            <a:r>
              <a:rPr lang="en-US" sz="1600" dirty="0" smtClean="0">
                <a:latin typeface="Arial Narrow" pitchFamily="34" charset="0"/>
              </a:rPr>
              <a:t> </a:t>
            </a:r>
            <a:r>
              <a:rPr lang="en-US" sz="1600" dirty="0" err="1" smtClean="0">
                <a:latin typeface="Arial Narrow" pitchFamily="34" charset="0"/>
              </a:rPr>
              <a:t>Bisnis</a:t>
            </a:r>
            <a:endParaRPr lang="en-US" sz="1600" dirty="0">
              <a:latin typeface="Arial Narrow" pitchFamily="34" charset="0"/>
            </a:endParaRPr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121" y="3602744"/>
            <a:ext cx="6504928" cy="32403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2032" y="4293096"/>
            <a:ext cx="29020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 smtClean="0">
                <a:latin typeface="Arial Narrow" pitchFamily="34" charset="0"/>
              </a:rPr>
              <a:t>Kemudian</a:t>
            </a:r>
            <a:r>
              <a:rPr lang="en-US" sz="1600" dirty="0" smtClean="0">
                <a:latin typeface="Arial Narrow" pitchFamily="34" charset="0"/>
              </a:rPr>
              <a:t> </a:t>
            </a:r>
            <a:r>
              <a:rPr lang="en-US" sz="1600" dirty="0" err="1" smtClean="0">
                <a:latin typeface="Arial Narrow" pitchFamily="34" charset="0"/>
              </a:rPr>
              <a:t>Klik</a:t>
            </a:r>
            <a:r>
              <a:rPr lang="en-US" sz="1600" dirty="0" smtClean="0">
                <a:latin typeface="Arial Narrow" pitchFamily="34" charset="0"/>
              </a:rPr>
              <a:t> button </a:t>
            </a:r>
            <a:r>
              <a:rPr lang="en-US" sz="1600" dirty="0" err="1" smtClean="0">
                <a:latin typeface="Arial Narrow" pitchFamily="34" charset="0"/>
              </a:rPr>
              <a:t>daftarkan</a:t>
            </a:r>
            <a:r>
              <a:rPr lang="en-US" sz="1600" dirty="0" smtClean="0">
                <a:latin typeface="Arial Narrow" pitchFamily="34" charset="0"/>
              </a:rPr>
              <a:t> </a:t>
            </a:r>
            <a:r>
              <a:rPr lang="en-US" sz="1600" dirty="0" err="1" smtClean="0">
                <a:latin typeface="Arial Narrow" pitchFamily="34" charset="0"/>
              </a:rPr>
              <a:t>bisnis</a:t>
            </a:r>
            <a:r>
              <a:rPr lang="en-US" sz="1600" dirty="0" smtClean="0">
                <a:latin typeface="Arial Narrow" pitchFamily="34" charset="0"/>
              </a:rPr>
              <a:t> </a:t>
            </a:r>
            <a:r>
              <a:rPr lang="en-US" sz="1600" dirty="0" err="1" smtClean="0">
                <a:latin typeface="Arial Narrow" pitchFamily="34" charset="0"/>
              </a:rPr>
              <a:t>maka</a:t>
            </a:r>
            <a:r>
              <a:rPr lang="en-US" sz="1600" dirty="0" smtClean="0">
                <a:latin typeface="Arial Narrow" pitchFamily="34" charset="0"/>
              </a:rPr>
              <a:t> </a:t>
            </a:r>
            <a:r>
              <a:rPr lang="en-US" sz="1600" dirty="0" err="1" smtClean="0">
                <a:latin typeface="Arial Narrow" pitchFamily="34" charset="0"/>
              </a:rPr>
              <a:t>akan</a:t>
            </a:r>
            <a:r>
              <a:rPr lang="en-US" sz="1600" dirty="0" smtClean="0">
                <a:latin typeface="Arial Narrow" pitchFamily="34" charset="0"/>
              </a:rPr>
              <a:t> </a:t>
            </a:r>
            <a:r>
              <a:rPr lang="en-US" sz="1600" dirty="0" err="1" smtClean="0">
                <a:latin typeface="Arial Narrow" pitchFamily="34" charset="0"/>
              </a:rPr>
              <a:t>muncul</a:t>
            </a:r>
            <a:r>
              <a:rPr lang="en-US" sz="1600" dirty="0" smtClean="0">
                <a:latin typeface="Arial Narrow" pitchFamily="34" charset="0"/>
              </a:rPr>
              <a:t> form-form yang </a:t>
            </a:r>
            <a:r>
              <a:rPr lang="en-US" sz="1600" dirty="0" err="1" smtClean="0">
                <a:latin typeface="Arial Narrow" pitchFamily="34" charset="0"/>
              </a:rPr>
              <a:t>perlu</a:t>
            </a:r>
            <a:r>
              <a:rPr lang="en-US" sz="1600" dirty="0" smtClean="0">
                <a:latin typeface="Arial Narrow" pitchFamily="34" charset="0"/>
              </a:rPr>
              <a:t> di input</a:t>
            </a:r>
            <a:endParaRPr lang="en-US" sz="1600" dirty="0"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1644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88" y="0"/>
            <a:ext cx="6374488" cy="3125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516216" y="1124744"/>
            <a:ext cx="241176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 smtClean="0">
                <a:latin typeface="Arial Narrow" pitchFamily="34" charset="0"/>
              </a:rPr>
              <a:t>Disini</a:t>
            </a:r>
            <a:r>
              <a:rPr lang="en-US" sz="1600" dirty="0" smtClean="0">
                <a:latin typeface="Arial Narrow" pitchFamily="34" charset="0"/>
              </a:rPr>
              <a:t> </a:t>
            </a:r>
            <a:r>
              <a:rPr lang="en-US" sz="1600" dirty="0" err="1" smtClean="0">
                <a:latin typeface="Arial Narrow" pitchFamily="34" charset="0"/>
              </a:rPr>
              <a:t>akan</a:t>
            </a:r>
            <a:r>
              <a:rPr lang="en-US" sz="1600" dirty="0" smtClean="0">
                <a:latin typeface="Arial Narrow" pitchFamily="34" charset="0"/>
              </a:rPr>
              <a:t> di </a:t>
            </a:r>
            <a:r>
              <a:rPr lang="en-US" sz="1600" dirty="0" err="1" smtClean="0">
                <a:latin typeface="Arial Narrow" pitchFamily="34" charset="0"/>
              </a:rPr>
              <a:t>minta</a:t>
            </a:r>
            <a:r>
              <a:rPr lang="en-US" sz="1600" dirty="0" smtClean="0">
                <a:latin typeface="Arial Narrow" pitchFamily="34" charset="0"/>
              </a:rPr>
              <a:t> </a:t>
            </a:r>
            <a:r>
              <a:rPr lang="en-US" sz="1600" dirty="0" err="1" smtClean="0">
                <a:latin typeface="Arial Narrow" pitchFamily="34" charset="0"/>
              </a:rPr>
              <a:t>beberapa</a:t>
            </a:r>
            <a:r>
              <a:rPr lang="en-US" sz="1600" dirty="0" smtClean="0">
                <a:latin typeface="Arial Narrow" pitchFamily="34" charset="0"/>
              </a:rPr>
              <a:t> data-data </a:t>
            </a:r>
            <a:r>
              <a:rPr lang="en-US" sz="1600" dirty="0" err="1" smtClean="0">
                <a:latin typeface="Arial Narrow" pitchFamily="34" charset="0"/>
              </a:rPr>
              <a:t>untuk</a:t>
            </a:r>
            <a:r>
              <a:rPr lang="en-US" sz="1600" dirty="0" smtClean="0">
                <a:latin typeface="Arial Narrow" pitchFamily="34" charset="0"/>
              </a:rPr>
              <a:t> </a:t>
            </a:r>
            <a:r>
              <a:rPr lang="en-US" sz="1600" dirty="0" err="1" smtClean="0">
                <a:latin typeface="Arial Narrow" pitchFamily="34" charset="0"/>
              </a:rPr>
              <a:t>persyaratan</a:t>
            </a:r>
            <a:r>
              <a:rPr lang="en-US" sz="1600" dirty="0" smtClean="0">
                <a:latin typeface="Arial Narrow" pitchFamily="34" charset="0"/>
              </a:rPr>
              <a:t> </a:t>
            </a:r>
            <a:r>
              <a:rPr lang="en-US" sz="1600" dirty="0" err="1" smtClean="0">
                <a:latin typeface="Arial Narrow" pitchFamily="34" charset="0"/>
              </a:rPr>
              <a:t>bergabung</a:t>
            </a:r>
            <a:r>
              <a:rPr lang="en-US" sz="1600" dirty="0" smtClean="0">
                <a:latin typeface="Arial Narrow" pitchFamily="34" charset="0"/>
              </a:rPr>
              <a:t> </a:t>
            </a:r>
            <a:r>
              <a:rPr lang="en-US" sz="1600" dirty="0" err="1" smtClean="0">
                <a:latin typeface="Arial Narrow" pitchFamily="34" charset="0"/>
              </a:rPr>
              <a:t>bisnis</a:t>
            </a:r>
            <a:r>
              <a:rPr lang="en-US" sz="1600" dirty="0" smtClean="0">
                <a:latin typeface="Arial Narrow" pitchFamily="34" charset="0"/>
              </a:rPr>
              <a:t> </a:t>
            </a:r>
            <a:r>
              <a:rPr lang="en-US" sz="1600" dirty="0" err="1" smtClean="0">
                <a:latin typeface="Arial Narrow" pitchFamily="34" charset="0"/>
              </a:rPr>
              <a:t>dengan</a:t>
            </a:r>
            <a:r>
              <a:rPr lang="en-US" sz="1600" dirty="0" smtClean="0">
                <a:latin typeface="Arial Narrow" pitchFamily="34" charset="0"/>
              </a:rPr>
              <a:t> </a:t>
            </a:r>
            <a:r>
              <a:rPr lang="en-US" sz="1600" dirty="0" err="1" smtClean="0">
                <a:latin typeface="Arial Narrow" pitchFamily="34" charset="0"/>
              </a:rPr>
              <a:t>prodana</a:t>
            </a:r>
            <a:endParaRPr lang="en-US" sz="1600" dirty="0">
              <a:latin typeface="Arial Narrow" pitchFamily="34" charset="0"/>
            </a:endParaRPr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3544" y="3857958"/>
            <a:ext cx="6192688" cy="30000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79512" y="4817765"/>
            <a:ext cx="309634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 smtClean="0">
                <a:latin typeface="Arial Narrow" pitchFamily="34" charset="0"/>
              </a:rPr>
              <a:t>Jika</a:t>
            </a:r>
            <a:r>
              <a:rPr lang="en-US" sz="1600" dirty="0" smtClean="0">
                <a:latin typeface="Arial Narrow" pitchFamily="34" charset="0"/>
              </a:rPr>
              <a:t> </a:t>
            </a:r>
            <a:r>
              <a:rPr lang="en-US" sz="1600" dirty="0" err="1" smtClean="0">
                <a:latin typeface="Arial Narrow" pitchFamily="34" charset="0"/>
              </a:rPr>
              <a:t>semua</a:t>
            </a:r>
            <a:r>
              <a:rPr lang="en-US" sz="1600" dirty="0" smtClean="0">
                <a:latin typeface="Arial Narrow" pitchFamily="34" charset="0"/>
              </a:rPr>
              <a:t> data-data </a:t>
            </a:r>
            <a:r>
              <a:rPr lang="en-US" sz="1600" dirty="0" err="1" smtClean="0">
                <a:latin typeface="Arial Narrow" pitchFamily="34" charset="0"/>
              </a:rPr>
              <a:t>sudah</a:t>
            </a:r>
            <a:r>
              <a:rPr lang="en-US" sz="1600" dirty="0" smtClean="0">
                <a:latin typeface="Arial Narrow" pitchFamily="34" charset="0"/>
              </a:rPr>
              <a:t> di </a:t>
            </a:r>
            <a:r>
              <a:rPr lang="en-US" sz="1600" dirty="0" err="1" smtClean="0">
                <a:latin typeface="Arial Narrow" pitchFamily="34" charset="0"/>
              </a:rPr>
              <a:t>lengkapi</a:t>
            </a:r>
            <a:r>
              <a:rPr lang="en-US" sz="1600" dirty="0" smtClean="0">
                <a:latin typeface="Arial Narrow" pitchFamily="34" charset="0"/>
              </a:rPr>
              <a:t> </a:t>
            </a:r>
            <a:r>
              <a:rPr lang="en-US" sz="1600" dirty="0" err="1" smtClean="0">
                <a:latin typeface="Arial Narrow" pitchFamily="34" charset="0"/>
              </a:rPr>
              <a:t>kemudian</a:t>
            </a:r>
            <a:r>
              <a:rPr lang="en-US" sz="1600" dirty="0" smtClean="0">
                <a:latin typeface="Arial Narrow" pitchFamily="34" charset="0"/>
              </a:rPr>
              <a:t> </a:t>
            </a:r>
            <a:r>
              <a:rPr lang="en-US" sz="1600" dirty="0" err="1" smtClean="0">
                <a:latin typeface="Arial Narrow" pitchFamily="34" charset="0"/>
              </a:rPr>
              <a:t>klik</a:t>
            </a:r>
            <a:r>
              <a:rPr lang="en-US" sz="1600" dirty="0" smtClean="0">
                <a:latin typeface="Arial Narrow" pitchFamily="34" charset="0"/>
              </a:rPr>
              <a:t> button submit </a:t>
            </a:r>
            <a:r>
              <a:rPr lang="en-US" sz="1600" dirty="0" err="1" smtClean="0">
                <a:latin typeface="Arial Narrow" pitchFamily="34" charset="0"/>
              </a:rPr>
              <a:t>pengajuan</a:t>
            </a:r>
            <a:endParaRPr lang="en-US" sz="1600" dirty="0" smtClean="0">
              <a:latin typeface="Arial Narrow" pitchFamily="34" charset="0"/>
            </a:endParaRPr>
          </a:p>
          <a:p>
            <a:endParaRPr lang="en-US" sz="1600" dirty="0">
              <a:latin typeface="Arial Narrow" pitchFamily="34" charset="0"/>
            </a:endParaRPr>
          </a:p>
          <a:p>
            <a:r>
              <a:rPr lang="en-US" sz="1600" dirty="0" smtClean="0">
                <a:latin typeface="Arial Narrow" pitchFamily="34" charset="0"/>
              </a:rPr>
              <a:t>Dan </a:t>
            </a:r>
            <a:r>
              <a:rPr lang="en-US" sz="1600" dirty="0" err="1" smtClean="0">
                <a:latin typeface="Arial Narrow" pitchFamily="34" charset="0"/>
              </a:rPr>
              <a:t>akan</a:t>
            </a:r>
            <a:r>
              <a:rPr lang="en-US" sz="1600" dirty="0" smtClean="0">
                <a:latin typeface="Arial Narrow" pitchFamily="34" charset="0"/>
              </a:rPr>
              <a:t> </a:t>
            </a:r>
            <a:r>
              <a:rPr lang="en-US" sz="1600" dirty="0" err="1" smtClean="0">
                <a:latin typeface="Arial Narrow" pitchFamily="34" charset="0"/>
              </a:rPr>
              <a:t>mendapatkan</a:t>
            </a:r>
            <a:r>
              <a:rPr lang="en-US" sz="1600" dirty="0" smtClean="0">
                <a:latin typeface="Arial Narrow" pitchFamily="34" charset="0"/>
              </a:rPr>
              <a:t> email</a:t>
            </a:r>
            <a:endParaRPr lang="en-US" sz="1600" dirty="0"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71779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796136" cy="30338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940152" y="871265"/>
            <a:ext cx="309634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 smtClean="0">
                <a:latin typeface="Arial Narrow" pitchFamily="34" charset="0"/>
              </a:rPr>
              <a:t>Jika</a:t>
            </a:r>
            <a:r>
              <a:rPr lang="en-US" sz="1600" dirty="0" smtClean="0">
                <a:latin typeface="Arial Narrow" pitchFamily="34" charset="0"/>
              </a:rPr>
              <a:t> </a:t>
            </a:r>
            <a:r>
              <a:rPr lang="en-US" sz="1600" dirty="0" err="1" smtClean="0">
                <a:latin typeface="Arial Narrow" pitchFamily="34" charset="0"/>
              </a:rPr>
              <a:t>sudah</a:t>
            </a:r>
            <a:r>
              <a:rPr lang="en-US" sz="1600" dirty="0" smtClean="0">
                <a:latin typeface="Arial Narrow" pitchFamily="34" charset="0"/>
              </a:rPr>
              <a:t> submit </a:t>
            </a:r>
            <a:r>
              <a:rPr lang="en-US" sz="1600" dirty="0" err="1" smtClean="0">
                <a:latin typeface="Arial Narrow" pitchFamily="34" charset="0"/>
              </a:rPr>
              <a:t>pengajuan</a:t>
            </a:r>
            <a:r>
              <a:rPr lang="en-US" sz="1600" dirty="0" smtClean="0">
                <a:latin typeface="Arial Narrow" pitchFamily="34" charset="0"/>
              </a:rPr>
              <a:t> </a:t>
            </a:r>
            <a:r>
              <a:rPr lang="en-US" sz="1600" dirty="0" err="1" smtClean="0">
                <a:latin typeface="Arial Narrow" pitchFamily="34" charset="0"/>
              </a:rPr>
              <a:t>maka</a:t>
            </a:r>
            <a:r>
              <a:rPr lang="en-US" sz="1600" dirty="0" smtClean="0">
                <a:latin typeface="Arial Narrow" pitchFamily="34" charset="0"/>
              </a:rPr>
              <a:t> </a:t>
            </a:r>
            <a:r>
              <a:rPr lang="en-US" sz="1600" dirty="0" err="1" smtClean="0">
                <a:latin typeface="Arial Narrow" pitchFamily="34" charset="0"/>
              </a:rPr>
              <a:t>akan</a:t>
            </a:r>
            <a:r>
              <a:rPr lang="en-US" sz="1600" dirty="0" smtClean="0">
                <a:latin typeface="Arial Narrow" pitchFamily="34" charset="0"/>
              </a:rPr>
              <a:t> </a:t>
            </a:r>
            <a:r>
              <a:rPr lang="en-US" sz="1600" dirty="0" err="1" smtClean="0">
                <a:latin typeface="Arial Narrow" pitchFamily="34" charset="0"/>
              </a:rPr>
              <a:t>mendapatkan</a:t>
            </a:r>
            <a:r>
              <a:rPr lang="en-US" sz="1600" dirty="0" smtClean="0">
                <a:latin typeface="Arial Narrow" pitchFamily="34" charset="0"/>
              </a:rPr>
              <a:t> email </a:t>
            </a:r>
            <a:r>
              <a:rPr lang="en-US" sz="1600" dirty="0" err="1" smtClean="0">
                <a:latin typeface="Arial Narrow" pitchFamily="34" charset="0"/>
              </a:rPr>
              <a:t>pengajuan</a:t>
            </a:r>
            <a:r>
              <a:rPr lang="en-US" sz="1600" dirty="0" smtClean="0">
                <a:latin typeface="Arial Narrow" pitchFamily="34" charset="0"/>
              </a:rPr>
              <a:t> </a:t>
            </a:r>
            <a:r>
              <a:rPr lang="en-US" sz="1600" dirty="0" err="1" smtClean="0">
                <a:latin typeface="Arial Narrow" pitchFamily="34" charset="0"/>
              </a:rPr>
              <a:t>bisnis</a:t>
            </a:r>
            <a:r>
              <a:rPr lang="en-US" sz="1600" dirty="0" smtClean="0">
                <a:latin typeface="Arial Narrow" pitchFamily="34" charset="0"/>
              </a:rPr>
              <a:t> </a:t>
            </a:r>
            <a:r>
              <a:rPr lang="en-US" sz="1600" dirty="0" err="1" smtClean="0">
                <a:latin typeface="Arial Narrow" pitchFamily="34" charset="0"/>
              </a:rPr>
              <a:t>dan</a:t>
            </a:r>
            <a:r>
              <a:rPr lang="en-US" sz="1600" dirty="0" smtClean="0">
                <a:latin typeface="Arial Narrow" pitchFamily="34" charset="0"/>
              </a:rPr>
              <a:t> proses </a:t>
            </a:r>
            <a:r>
              <a:rPr lang="en-US" sz="1600" dirty="0" err="1" smtClean="0">
                <a:latin typeface="Arial Narrow" pitchFamily="34" charset="0"/>
              </a:rPr>
              <a:t>selanjutnya</a:t>
            </a:r>
            <a:r>
              <a:rPr lang="en-US" sz="1600" dirty="0" smtClean="0">
                <a:latin typeface="Arial Narrow" pitchFamily="34" charset="0"/>
              </a:rPr>
              <a:t> </a:t>
            </a:r>
            <a:r>
              <a:rPr lang="en-US" sz="1600" dirty="0" err="1" smtClean="0">
                <a:latin typeface="Arial Narrow" pitchFamily="34" charset="0"/>
              </a:rPr>
              <a:t>tunggu</a:t>
            </a:r>
            <a:r>
              <a:rPr lang="en-US" sz="1600" dirty="0" smtClean="0">
                <a:latin typeface="Arial Narrow" pitchFamily="34" charset="0"/>
              </a:rPr>
              <a:t> di </a:t>
            </a:r>
            <a:r>
              <a:rPr lang="en-US" sz="1600" dirty="0" err="1" smtClean="0">
                <a:latin typeface="Arial Narrow" pitchFamily="34" charset="0"/>
              </a:rPr>
              <a:t>verifikasi</a:t>
            </a:r>
            <a:r>
              <a:rPr lang="en-US" sz="1600" dirty="0" smtClean="0">
                <a:latin typeface="Arial Narrow" pitchFamily="34" charset="0"/>
              </a:rPr>
              <a:t> </a:t>
            </a:r>
            <a:r>
              <a:rPr lang="en-US" sz="1600" dirty="0" err="1" smtClean="0">
                <a:latin typeface="Arial Narrow" pitchFamily="34" charset="0"/>
              </a:rPr>
              <a:t>oleh</a:t>
            </a:r>
            <a:r>
              <a:rPr lang="en-US" sz="1600" dirty="0" smtClean="0">
                <a:latin typeface="Arial Narrow" pitchFamily="34" charset="0"/>
              </a:rPr>
              <a:t> admin </a:t>
            </a:r>
            <a:r>
              <a:rPr lang="en-US" sz="1600" dirty="0" err="1" smtClean="0">
                <a:latin typeface="Arial Narrow" pitchFamily="34" charset="0"/>
              </a:rPr>
              <a:t>prodana</a:t>
            </a:r>
            <a:endParaRPr lang="en-US" sz="1600" dirty="0">
              <a:latin typeface="Arial Narrow" pitchFamily="34" charset="0"/>
            </a:endParaRPr>
          </a:p>
        </p:txBody>
      </p:sp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6680" y="3661945"/>
            <a:ext cx="6408712" cy="31789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07504" y="4509120"/>
            <a:ext cx="279056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 smtClean="0">
                <a:latin typeface="Arial Narrow" pitchFamily="34" charset="0"/>
              </a:rPr>
              <a:t>Jika</a:t>
            </a:r>
            <a:r>
              <a:rPr lang="en-US" sz="1600" dirty="0" smtClean="0">
                <a:latin typeface="Arial Narrow" pitchFamily="34" charset="0"/>
              </a:rPr>
              <a:t> </a:t>
            </a:r>
            <a:r>
              <a:rPr lang="en-US" sz="1600" dirty="0" err="1" smtClean="0">
                <a:latin typeface="Arial Narrow" pitchFamily="34" charset="0"/>
              </a:rPr>
              <a:t>sudah</a:t>
            </a:r>
            <a:r>
              <a:rPr lang="en-US" sz="1600" dirty="0" smtClean="0">
                <a:latin typeface="Arial Narrow" pitchFamily="34" charset="0"/>
              </a:rPr>
              <a:t> </a:t>
            </a:r>
            <a:r>
              <a:rPr lang="en-US" sz="1600" dirty="0" err="1" smtClean="0">
                <a:latin typeface="Arial Narrow" pitchFamily="34" charset="0"/>
              </a:rPr>
              <a:t>klik</a:t>
            </a:r>
            <a:r>
              <a:rPr lang="en-US" sz="1600" dirty="0" smtClean="0">
                <a:latin typeface="Arial Narrow" pitchFamily="34" charset="0"/>
              </a:rPr>
              <a:t> menu issuer&gt;</a:t>
            </a:r>
            <a:r>
              <a:rPr lang="en-US" sz="1600" dirty="0" err="1" smtClean="0">
                <a:latin typeface="Arial Narrow" pitchFamily="34" charset="0"/>
              </a:rPr>
              <a:t>Pengajuan</a:t>
            </a:r>
            <a:r>
              <a:rPr lang="en-US" sz="1600" dirty="0" smtClean="0">
                <a:latin typeface="Arial Narrow" pitchFamily="34" charset="0"/>
              </a:rPr>
              <a:t> </a:t>
            </a:r>
            <a:r>
              <a:rPr lang="en-US" sz="1600" dirty="0" err="1" smtClean="0">
                <a:latin typeface="Arial Narrow" pitchFamily="34" charset="0"/>
              </a:rPr>
              <a:t>kerjasama</a:t>
            </a:r>
            <a:endParaRPr lang="en-US" sz="1600" dirty="0" smtClean="0">
              <a:latin typeface="Arial Narrow" pitchFamily="34" charset="0"/>
            </a:endParaRPr>
          </a:p>
          <a:p>
            <a:endParaRPr lang="en-US" sz="1600" dirty="0">
              <a:latin typeface="Arial Narrow" pitchFamily="34" charset="0"/>
            </a:endParaRPr>
          </a:p>
          <a:p>
            <a:r>
              <a:rPr lang="en-US" sz="1600" dirty="0" err="1" smtClean="0">
                <a:latin typeface="Arial Narrow" pitchFamily="34" charset="0"/>
              </a:rPr>
              <a:t>Maka</a:t>
            </a:r>
            <a:r>
              <a:rPr lang="en-US" sz="1600" dirty="0" smtClean="0">
                <a:latin typeface="Arial Narrow" pitchFamily="34" charset="0"/>
              </a:rPr>
              <a:t> </a:t>
            </a:r>
            <a:r>
              <a:rPr lang="en-US" sz="1600" dirty="0" err="1" smtClean="0">
                <a:latin typeface="Arial Narrow" pitchFamily="34" charset="0"/>
              </a:rPr>
              <a:t>disitu</a:t>
            </a:r>
            <a:r>
              <a:rPr lang="en-US" sz="1600" dirty="0" smtClean="0">
                <a:latin typeface="Arial Narrow" pitchFamily="34" charset="0"/>
              </a:rPr>
              <a:t> </a:t>
            </a:r>
            <a:r>
              <a:rPr lang="en-US" sz="1600" dirty="0" err="1" smtClean="0">
                <a:latin typeface="Arial Narrow" pitchFamily="34" charset="0"/>
              </a:rPr>
              <a:t>statusnya</a:t>
            </a:r>
            <a:r>
              <a:rPr lang="en-US" sz="1600" dirty="0" smtClean="0">
                <a:latin typeface="Arial Narrow" pitchFamily="34" charset="0"/>
              </a:rPr>
              <a:t> “SUBMIT”</a:t>
            </a:r>
          </a:p>
          <a:p>
            <a:endParaRPr lang="en-US" sz="1600" dirty="0">
              <a:latin typeface="Arial Narrow" pitchFamily="34" charset="0"/>
            </a:endParaRPr>
          </a:p>
          <a:p>
            <a:r>
              <a:rPr lang="en-US" sz="1600" dirty="0" smtClean="0">
                <a:latin typeface="Arial Narrow" pitchFamily="34" charset="0"/>
              </a:rPr>
              <a:t>Dan </a:t>
            </a:r>
            <a:r>
              <a:rPr lang="en-US" sz="1600" dirty="0" err="1" smtClean="0">
                <a:latin typeface="Arial Narrow" pitchFamily="34" charset="0"/>
              </a:rPr>
              <a:t>jika</a:t>
            </a:r>
            <a:r>
              <a:rPr lang="en-US" sz="1600" dirty="0" smtClean="0">
                <a:latin typeface="Arial Narrow" pitchFamily="34" charset="0"/>
              </a:rPr>
              <a:t> </a:t>
            </a:r>
            <a:r>
              <a:rPr lang="en-US" sz="1600" dirty="0" err="1" smtClean="0">
                <a:latin typeface="Arial Narrow" pitchFamily="34" charset="0"/>
              </a:rPr>
              <a:t>sudah</a:t>
            </a:r>
            <a:r>
              <a:rPr lang="en-US" sz="1600" dirty="0" smtClean="0">
                <a:latin typeface="Arial Narrow" pitchFamily="34" charset="0"/>
              </a:rPr>
              <a:t> </a:t>
            </a:r>
            <a:r>
              <a:rPr lang="en-US" sz="1600" dirty="0" err="1" smtClean="0">
                <a:latin typeface="Arial Narrow" pitchFamily="34" charset="0"/>
              </a:rPr>
              <a:t>terverifikasi</a:t>
            </a:r>
            <a:r>
              <a:rPr lang="en-US" sz="1600" dirty="0" smtClean="0">
                <a:latin typeface="Arial Narrow" pitchFamily="34" charset="0"/>
              </a:rPr>
              <a:t> </a:t>
            </a:r>
            <a:r>
              <a:rPr lang="en-US" sz="1600" dirty="0" err="1" smtClean="0">
                <a:latin typeface="Arial Narrow" pitchFamily="34" charset="0"/>
              </a:rPr>
              <a:t>maka</a:t>
            </a:r>
            <a:r>
              <a:rPr lang="en-US" sz="1600" dirty="0" smtClean="0">
                <a:latin typeface="Arial Narrow" pitchFamily="34" charset="0"/>
              </a:rPr>
              <a:t> </a:t>
            </a:r>
            <a:r>
              <a:rPr lang="en-US" sz="1600" dirty="0" err="1" smtClean="0">
                <a:latin typeface="Arial Narrow" pitchFamily="34" charset="0"/>
              </a:rPr>
              <a:t>akan</a:t>
            </a:r>
            <a:r>
              <a:rPr lang="en-US" sz="1600" dirty="0" smtClean="0">
                <a:latin typeface="Arial Narrow" pitchFamily="34" charset="0"/>
              </a:rPr>
              <a:t> </a:t>
            </a:r>
            <a:r>
              <a:rPr lang="en-US" sz="1600" dirty="0" err="1" smtClean="0">
                <a:latin typeface="Arial Narrow" pitchFamily="34" charset="0"/>
              </a:rPr>
              <a:t>ada</a:t>
            </a:r>
            <a:r>
              <a:rPr lang="en-US" sz="1600" dirty="0" smtClean="0">
                <a:latin typeface="Arial Narrow" pitchFamily="34" charset="0"/>
              </a:rPr>
              <a:t> email </a:t>
            </a:r>
            <a:endParaRPr lang="en-US" sz="1600" dirty="0"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35946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3789040"/>
            <a:ext cx="5976664" cy="29110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60" y="188641"/>
            <a:ext cx="6055608" cy="29621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156176" y="620688"/>
            <a:ext cx="24482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 smtClean="0">
                <a:latin typeface="Arial Narrow" pitchFamily="34" charset="0"/>
              </a:rPr>
              <a:t>Kalo</a:t>
            </a:r>
            <a:r>
              <a:rPr lang="en-US" sz="1600" dirty="0" smtClean="0">
                <a:latin typeface="Arial Narrow" pitchFamily="34" charset="0"/>
              </a:rPr>
              <a:t> </a:t>
            </a:r>
            <a:r>
              <a:rPr lang="en-US" sz="1600" dirty="0" err="1" smtClean="0">
                <a:latin typeface="Arial Narrow" pitchFamily="34" charset="0"/>
              </a:rPr>
              <a:t>Sudah</a:t>
            </a:r>
            <a:r>
              <a:rPr lang="en-US" sz="1600" dirty="0" smtClean="0">
                <a:latin typeface="Arial Narrow" pitchFamily="34" charset="0"/>
              </a:rPr>
              <a:t> </a:t>
            </a:r>
            <a:r>
              <a:rPr lang="en-US" sz="1600" dirty="0" err="1" smtClean="0">
                <a:latin typeface="Arial Narrow" pitchFamily="34" charset="0"/>
              </a:rPr>
              <a:t>Punya</a:t>
            </a:r>
            <a:r>
              <a:rPr lang="en-US" sz="1600" dirty="0" smtClean="0">
                <a:latin typeface="Arial Narrow" pitchFamily="34" charset="0"/>
              </a:rPr>
              <a:t> </a:t>
            </a:r>
            <a:r>
              <a:rPr lang="en-US" sz="1600" dirty="0" err="1" smtClean="0">
                <a:latin typeface="Arial Narrow" pitchFamily="34" charset="0"/>
              </a:rPr>
              <a:t>akun</a:t>
            </a:r>
            <a:r>
              <a:rPr lang="en-US" sz="1600" dirty="0" smtClean="0">
                <a:latin typeface="Arial Narrow" pitchFamily="34" charset="0"/>
              </a:rPr>
              <a:t> </a:t>
            </a:r>
            <a:r>
              <a:rPr lang="en-US" sz="1600" dirty="0" err="1" smtClean="0">
                <a:latin typeface="Arial Narrow" pitchFamily="34" charset="0"/>
              </a:rPr>
              <a:t>klik</a:t>
            </a:r>
            <a:r>
              <a:rPr lang="en-US" sz="1600" dirty="0" smtClean="0">
                <a:latin typeface="Arial Narrow" pitchFamily="34" charset="0"/>
              </a:rPr>
              <a:t> menu login </a:t>
            </a:r>
            <a:r>
              <a:rPr lang="en-US" sz="1600" dirty="0">
                <a:latin typeface="Arial Narrow" pitchFamily="34" charset="0"/>
              </a:rPr>
              <a:t> </a:t>
            </a:r>
            <a:r>
              <a:rPr lang="en-US" sz="1600" dirty="0" smtClean="0">
                <a:latin typeface="Arial Narrow" pitchFamily="34" charset="0"/>
              </a:rPr>
              <a:t>Dan </a:t>
            </a:r>
            <a:r>
              <a:rPr lang="en-US" sz="1600" dirty="0" err="1" smtClean="0">
                <a:latin typeface="Arial Narrow" pitchFamily="34" charset="0"/>
              </a:rPr>
              <a:t>klik</a:t>
            </a:r>
            <a:r>
              <a:rPr lang="en-US" sz="1600" dirty="0" smtClean="0">
                <a:latin typeface="Arial Narrow" pitchFamily="34" charset="0"/>
              </a:rPr>
              <a:t> button </a:t>
            </a:r>
            <a:r>
              <a:rPr lang="en-US" sz="1600" dirty="0" err="1" smtClean="0">
                <a:latin typeface="Arial Narrow" pitchFamily="34" charset="0"/>
              </a:rPr>
              <a:t>masuk</a:t>
            </a:r>
            <a:endParaRPr lang="en-US" sz="1600" dirty="0">
              <a:latin typeface="Arial Narrow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9512" y="4437112"/>
            <a:ext cx="28803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Jika</a:t>
            </a:r>
            <a:r>
              <a:rPr lang="en-US" dirty="0" smtClean="0"/>
              <a:t> </a:t>
            </a:r>
            <a:r>
              <a:rPr lang="en-US" dirty="0" err="1" smtClean="0"/>
              <a:t>Belum</a:t>
            </a:r>
            <a:r>
              <a:rPr lang="en-US" dirty="0" smtClean="0"/>
              <a:t> </a:t>
            </a:r>
            <a:r>
              <a:rPr lang="en-US" dirty="0" err="1" smtClean="0"/>
              <a:t>Punya</a:t>
            </a:r>
            <a:r>
              <a:rPr lang="en-US" dirty="0" smtClean="0"/>
              <a:t> </a:t>
            </a:r>
            <a:r>
              <a:rPr lang="en-US" dirty="0" err="1" smtClean="0"/>
              <a:t>akun</a:t>
            </a:r>
            <a:r>
              <a:rPr lang="en-US" dirty="0" smtClean="0"/>
              <a:t> </a:t>
            </a:r>
            <a:r>
              <a:rPr lang="en-US" dirty="0" err="1" smtClean="0"/>
              <a:t>silahkan</a:t>
            </a:r>
            <a:endParaRPr lang="en-US" dirty="0" smtClean="0"/>
          </a:p>
          <a:p>
            <a:r>
              <a:rPr lang="en-US" dirty="0" err="1" smtClean="0"/>
              <a:t>Klik</a:t>
            </a:r>
            <a:r>
              <a:rPr lang="en-US" dirty="0" smtClean="0"/>
              <a:t> button sign up </a:t>
            </a: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melakukan</a:t>
            </a:r>
            <a:r>
              <a:rPr lang="en-US" dirty="0" smtClean="0"/>
              <a:t> </a:t>
            </a:r>
            <a:r>
              <a:rPr lang="en-US" dirty="0" err="1" smtClean="0"/>
              <a:t>daftar</a:t>
            </a:r>
            <a:r>
              <a:rPr lang="en-US" dirty="0" smtClean="0"/>
              <a:t> </a:t>
            </a:r>
            <a:r>
              <a:rPr lang="en-US" dirty="0" err="1" smtClean="0"/>
              <a:t>akun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48009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0"/>
            <a:ext cx="5271520" cy="27809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868144" y="692696"/>
            <a:ext cx="25922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 smtClean="0">
                <a:latin typeface="Arial Narrow" pitchFamily="34" charset="0"/>
              </a:rPr>
              <a:t>Jika</a:t>
            </a:r>
            <a:r>
              <a:rPr lang="en-US" sz="1600" dirty="0" smtClean="0">
                <a:latin typeface="Arial Narrow" pitchFamily="34" charset="0"/>
              </a:rPr>
              <a:t> proses submit </a:t>
            </a:r>
            <a:r>
              <a:rPr lang="en-US" sz="1600" dirty="0" err="1" smtClean="0">
                <a:latin typeface="Arial Narrow" pitchFamily="34" charset="0"/>
              </a:rPr>
              <a:t>sudah</a:t>
            </a:r>
            <a:r>
              <a:rPr lang="en-US" sz="1600" dirty="0" smtClean="0">
                <a:latin typeface="Arial Narrow" pitchFamily="34" charset="0"/>
              </a:rPr>
              <a:t> di </a:t>
            </a:r>
            <a:r>
              <a:rPr lang="en-US" sz="1600" dirty="0" err="1" smtClean="0">
                <a:latin typeface="Arial Narrow" pitchFamily="34" charset="0"/>
              </a:rPr>
              <a:t>verifikasi</a:t>
            </a:r>
            <a:r>
              <a:rPr lang="en-US" sz="1600" dirty="0" smtClean="0">
                <a:latin typeface="Arial Narrow" pitchFamily="34" charset="0"/>
              </a:rPr>
              <a:t> </a:t>
            </a:r>
            <a:r>
              <a:rPr lang="en-US" sz="1600" dirty="0" err="1" smtClean="0">
                <a:latin typeface="Arial Narrow" pitchFamily="34" charset="0"/>
              </a:rPr>
              <a:t>maka</a:t>
            </a:r>
            <a:r>
              <a:rPr lang="en-US" sz="1600" dirty="0" smtClean="0">
                <a:latin typeface="Arial Narrow" pitchFamily="34" charset="0"/>
              </a:rPr>
              <a:t> </a:t>
            </a:r>
            <a:r>
              <a:rPr lang="en-US" sz="1600" dirty="0" err="1" smtClean="0">
                <a:latin typeface="Arial Narrow" pitchFamily="34" charset="0"/>
              </a:rPr>
              <a:t>akan</a:t>
            </a:r>
            <a:r>
              <a:rPr lang="en-US" sz="1600" dirty="0" smtClean="0">
                <a:latin typeface="Arial Narrow" pitchFamily="34" charset="0"/>
              </a:rPr>
              <a:t> </a:t>
            </a:r>
            <a:r>
              <a:rPr lang="en-US" sz="1600" dirty="0" err="1" smtClean="0">
                <a:latin typeface="Arial Narrow" pitchFamily="34" charset="0"/>
              </a:rPr>
              <a:t>ada</a:t>
            </a:r>
            <a:r>
              <a:rPr lang="en-US" sz="1600" dirty="0" smtClean="0">
                <a:latin typeface="Arial Narrow" pitchFamily="34" charset="0"/>
              </a:rPr>
              <a:t> email</a:t>
            </a:r>
            <a:endParaRPr lang="en-US" sz="1600" dirty="0">
              <a:latin typeface="Arial Narrow" pitchFamily="34" charset="0"/>
            </a:endParaRPr>
          </a:p>
        </p:txBody>
      </p:sp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5576" y="3933056"/>
            <a:ext cx="5904656" cy="2875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94984" y="4462947"/>
            <a:ext cx="290204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 smtClean="0">
                <a:latin typeface="Arial Narrow" pitchFamily="34" charset="0"/>
              </a:rPr>
              <a:t>Maka</a:t>
            </a:r>
            <a:r>
              <a:rPr lang="en-US" sz="1600" dirty="0" smtClean="0">
                <a:latin typeface="Arial Narrow" pitchFamily="34" charset="0"/>
              </a:rPr>
              <a:t> Status </a:t>
            </a:r>
            <a:r>
              <a:rPr lang="en-US" sz="1600" dirty="0" err="1" smtClean="0">
                <a:latin typeface="Arial Narrow" pitchFamily="34" charset="0"/>
              </a:rPr>
              <a:t>akan</a:t>
            </a:r>
            <a:r>
              <a:rPr lang="en-US" sz="1600" dirty="0" smtClean="0">
                <a:latin typeface="Arial Narrow" pitchFamily="34" charset="0"/>
              </a:rPr>
              <a:t> </a:t>
            </a:r>
            <a:r>
              <a:rPr lang="en-US" sz="1600" dirty="0" err="1" smtClean="0">
                <a:latin typeface="Arial Narrow" pitchFamily="34" charset="0"/>
              </a:rPr>
              <a:t>berubah</a:t>
            </a:r>
            <a:r>
              <a:rPr lang="en-US" sz="1600" dirty="0" smtClean="0">
                <a:latin typeface="Arial Narrow" pitchFamily="34" charset="0"/>
              </a:rPr>
              <a:t> </a:t>
            </a:r>
            <a:r>
              <a:rPr lang="en-US" sz="1600" dirty="0" err="1" smtClean="0">
                <a:latin typeface="Arial Narrow" pitchFamily="34" charset="0"/>
              </a:rPr>
              <a:t>menjadi</a:t>
            </a:r>
            <a:r>
              <a:rPr lang="en-US" sz="1600" dirty="0" smtClean="0">
                <a:latin typeface="Arial Narrow" pitchFamily="34" charset="0"/>
              </a:rPr>
              <a:t> “</a:t>
            </a:r>
            <a:r>
              <a:rPr lang="en-US" sz="1600" b="1" dirty="0" smtClean="0">
                <a:latin typeface="Arial Narrow" pitchFamily="34" charset="0"/>
              </a:rPr>
              <a:t>VERIFY-BISNIS”</a:t>
            </a:r>
          </a:p>
          <a:p>
            <a:r>
              <a:rPr lang="en-US" sz="1600" dirty="0" err="1" smtClean="0">
                <a:latin typeface="Arial Narrow" pitchFamily="34" charset="0"/>
              </a:rPr>
              <a:t>Sesudah</a:t>
            </a:r>
            <a:r>
              <a:rPr lang="en-US" sz="1600" dirty="0" smtClean="0">
                <a:latin typeface="Arial Narrow" pitchFamily="34" charset="0"/>
              </a:rPr>
              <a:t> </a:t>
            </a:r>
            <a:r>
              <a:rPr lang="en-US" sz="1600" dirty="0" err="1" smtClean="0">
                <a:latin typeface="Arial Narrow" pitchFamily="34" charset="0"/>
              </a:rPr>
              <a:t>itu</a:t>
            </a:r>
            <a:r>
              <a:rPr lang="en-US" sz="1600" dirty="0" smtClean="0">
                <a:latin typeface="Arial Narrow" pitchFamily="34" charset="0"/>
              </a:rPr>
              <a:t> </a:t>
            </a:r>
            <a:r>
              <a:rPr lang="en-US" sz="1600" dirty="0" err="1" smtClean="0">
                <a:latin typeface="Arial Narrow" pitchFamily="34" charset="0"/>
              </a:rPr>
              <a:t>klik</a:t>
            </a:r>
            <a:r>
              <a:rPr lang="en-US" sz="1600" dirty="0" smtClean="0">
                <a:latin typeface="Arial Narrow" pitchFamily="34" charset="0"/>
              </a:rPr>
              <a:t> </a:t>
            </a:r>
            <a:r>
              <a:rPr lang="en-US" sz="1600" dirty="0" err="1" smtClean="0">
                <a:latin typeface="Arial Narrow" pitchFamily="34" charset="0"/>
              </a:rPr>
              <a:t>lihat</a:t>
            </a:r>
            <a:r>
              <a:rPr lang="en-US" sz="1600" dirty="0" smtClean="0">
                <a:latin typeface="Arial Narrow" pitchFamily="34" charset="0"/>
              </a:rPr>
              <a:t> </a:t>
            </a:r>
            <a:r>
              <a:rPr lang="en-US" sz="1600" dirty="0" err="1" smtClean="0">
                <a:latin typeface="Arial Narrow" pitchFamily="34" charset="0"/>
              </a:rPr>
              <a:t>dan</a:t>
            </a:r>
            <a:r>
              <a:rPr lang="en-US" sz="1600" dirty="0" smtClean="0">
                <a:latin typeface="Arial Narrow" pitchFamily="34" charset="0"/>
              </a:rPr>
              <a:t> </a:t>
            </a:r>
            <a:r>
              <a:rPr lang="en-US" sz="1600" dirty="0" err="1" smtClean="0">
                <a:latin typeface="Arial Narrow" pitchFamily="34" charset="0"/>
              </a:rPr>
              <a:t>menuju</a:t>
            </a:r>
            <a:r>
              <a:rPr lang="en-US" sz="1600" dirty="0" smtClean="0">
                <a:latin typeface="Arial Narrow" pitchFamily="34" charset="0"/>
              </a:rPr>
              <a:t> </a:t>
            </a:r>
            <a:r>
              <a:rPr lang="en-US" sz="1600" dirty="0" err="1" smtClean="0">
                <a:latin typeface="Arial Narrow" pitchFamily="34" charset="0"/>
              </a:rPr>
              <a:t>ke</a:t>
            </a:r>
            <a:r>
              <a:rPr lang="en-US" sz="1600" dirty="0" smtClean="0">
                <a:latin typeface="Arial Narrow" pitchFamily="34" charset="0"/>
              </a:rPr>
              <a:t> tab </a:t>
            </a:r>
            <a:r>
              <a:rPr lang="en-US" sz="1600" dirty="0" err="1" smtClean="0">
                <a:latin typeface="Arial Narrow" pitchFamily="34" charset="0"/>
              </a:rPr>
              <a:t>finacial</a:t>
            </a:r>
            <a:r>
              <a:rPr lang="en-US" sz="1600" dirty="0" smtClean="0">
                <a:latin typeface="Arial Narrow" pitchFamily="34" charset="0"/>
              </a:rPr>
              <a:t> </a:t>
            </a:r>
            <a:r>
              <a:rPr lang="en-US" sz="1600" dirty="0" err="1" smtClean="0">
                <a:latin typeface="Arial Narrow" pitchFamily="34" charset="0"/>
              </a:rPr>
              <a:t>untuk</a:t>
            </a:r>
            <a:r>
              <a:rPr lang="en-US" sz="1600" dirty="0" smtClean="0">
                <a:latin typeface="Arial Narrow" pitchFamily="34" charset="0"/>
              </a:rPr>
              <a:t> upload data-data </a:t>
            </a:r>
            <a:r>
              <a:rPr lang="en-US" sz="1600" dirty="0" err="1" smtClean="0">
                <a:latin typeface="Arial Narrow" pitchFamily="34" charset="0"/>
              </a:rPr>
              <a:t>yg</a:t>
            </a:r>
            <a:r>
              <a:rPr lang="en-US" sz="1600" dirty="0" smtClean="0">
                <a:latin typeface="Arial Narrow" pitchFamily="34" charset="0"/>
              </a:rPr>
              <a:t> </a:t>
            </a:r>
            <a:r>
              <a:rPr lang="en-US" sz="1600" dirty="0" err="1" smtClean="0">
                <a:latin typeface="Arial Narrow" pitchFamily="34" charset="0"/>
              </a:rPr>
              <a:t>diminta</a:t>
            </a:r>
            <a:endParaRPr lang="en-US" sz="1600" dirty="0" smtClean="0">
              <a:latin typeface="Arial Narrow" pitchFamily="34" charset="0"/>
            </a:endParaRPr>
          </a:p>
          <a:p>
            <a:endParaRPr lang="en-US" sz="1600" b="1" dirty="0">
              <a:latin typeface="Arial Narrow" pitchFamily="34" charset="0"/>
            </a:endParaRPr>
          </a:p>
          <a:p>
            <a:endParaRPr lang="en-US" sz="1600" dirty="0"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50789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84" y="188640"/>
            <a:ext cx="6372200" cy="310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516216" y="588142"/>
            <a:ext cx="273630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 smtClean="0">
                <a:latin typeface="Arial Narrow" pitchFamily="34" charset="0"/>
              </a:rPr>
              <a:t>Disini</a:t>
            </a:r>
            <a:r>
              <a:rPr lang="en-US" sz="1600" dirty="0" smtClean="0">
                <a:latin typeface="Arial Narrow" pitchFamily="34" charset="0"/>
              </a:rPr>
              <a:t> di </a:t>
            </a:r>
            <a:r>
              <a:rPr lang="en-US" sz="1600" dirty="0" err="1" smtClean="0">
                <a:latin typeface="Arial Narrow" pitchFamily="34" charset="0"/>
              </a:rPr>
              <a:t>minta</a:t>
            </a:r>
            <a:r>
              <a:rPr lang="en-US" sz="1600" dirty="0" smtClean="0">
                <a:latin typeface="Arial Narrow" pitchFamily="34" charset="0"/>
              </a:rPr>
              <a:t> </a:t>
            </a:r>
            <a:r>
              <a:rPr lang="en-US" sz="1600" dirty="0" err="1" smtClean="0">
                <a:latin typeface="Arial Narrow" pitchFamily="34" charset="0"/>
              </a:rPr>
              <a:t>untuk</a:t>
            </a:r>
            <a:r>
              <a:rPr lang="en-US" sz="1600" dirty="0" smtClean="0">
                <a:latin typeface="Arial Narrow" pitchFamily="34" charset="0"/>
              </a:rPr>
              <a:t> upload file </a:t>
            </a:r>
            <a:r>
              <a:rPr lang="en-US" sz="1600" dirty="0" err="1" smtClean="0">
                <a:latin typeface="Arial Narrow" pitchFamily="34" charset="0"/>
              </a:rPr>
              <a:t>berupa</a:t>
            </a:r>
            <a:r>
              <a:rPr lang="en-US" sz="1600" dirty="0" smtClean="0">
                <a:latin typeface="Arial Narrow" pitchFamily="34" charset="0"/>
              </a:rPr>
              <a:t> excel </a:t>
            </a:r>
            <a:r>
              <a:rPr lang="en-US" sz="1600" dirty="0" err="1" smtClean="0">
                <a:latin typeface="Arial Narrow" pitchFamily="34" charset="0"/>
              </a:rPr>
              <a:t>untuk</a:t>
            </a:r>
            <a:r>
              <a:rPr lang="en-US" sz="1600" dirty="0" smtClean="0">
                <a:latin typeface="Arial Narrow" pitchFamily="34" charset="0"/>
              </a:rPr>
              <a:t> </a:t>
            </a:r>
            <a:r>
              <a:rPr lang="en-US" sz="1600" dirty="0" err="1" smtClean="0">
                <a:latin typeface="Arial Narrow" pitchFamily="34" charset="0"/>
              </a:rPr>
              <a:t>templatenya</a:t>
            </a:r>
            <a:r>
              <a:rPr lang="en-US" sz="1600" dirty="0" smtClean="0">
                <a:latin typeface="Arial Narrow" pitchFamily="34" charset="0"/>
              </a:rPr>
              <a:t> </a:t>
            </a:r>
            <a:r>
              <a:rPr lang="en-US" sz="1600" dirty="0" err="1" smtClean="0">
                <a:latin typeface="Arial Narrow" pitchFamily="34" charset="0"/>
              </a:rPr>
              <a:t>silahkan</a:t>
            </a:r>
            <a:r>
              <a:rPr lang="en-US" sz="1600" dirty="0" smtClean="0">
                <a:latin typeface="Arial Narrow" pitchFamily="34" charset="0"/>
              </a:rPr>
              <a:t> upload di </a:t>
            </a:r>
            <a:r>
              <a:rPr lang="en-US" sz="1600" dirty="0" err="1" smtClean="0">
                <a:latin typeface="Arial Narrow" pitchFamily="34" charset="0"/>
              </a:rPr>
              <a:t>unduh</a:t>
            </a:r>
            <a:r>
              <a:rPr lang="en-US" sz="1600" dirty="0" smtClean="0">
                <a:latin typeface="Arial Narrow" pitchFamily="34" charset="0"/>
              </a:rPr>
              <a:t> template </a:t>
            </a:r>
            <a:r>
              <a:rPr lang="en-US" sz="1600" dirty="0" err="1" smtClean="0">
                <a:latin typeface="Arial Narrow" pitchFamily="34" charset="0"/>
              </a:rPr>
              <a:t>jika</a:t>
            </a:r>
            <a:r>
              <a:rPr lang="en-US" sz="1600" dirty="0" smtClean="0">
                <a:latin typeface="Arial Narrow" pitchFamily="34" charset="0"/>
              </a:rPr>
              <a:t> </a:t>
            </a:r>
            <a:r>
              <a:rPr lang="en-US" sz="1600" dirty="0" err="1" smtClean="0">
                <a:latin typeface="Arial Narrow" pitchFamily="34" charset="0"/>
              </a:rPr>
              <a:t>sudah</a:t>
            </a:r>
            <a:r>
              <a:rPr lang="en-US" sz="1600" dirty="0" smtClean="0">
                <a:latin typeface="Arial Narrow" pitchFamily="34" charset="0"/>
              </a:rPr>
              <a:t> di </a:t>
            </a:r>
            <a:r>
              <a:rPr lang="en-US" sz="1600" dirty="0" err="1" smtClean="0">
                <a:latin typeface="Arial Narrow" pitchFamily="34" charset="0"/>
              </a:rPr>
              <a:t>unduh</a:t>
            </a:r>
            <a:r>
              <a:rPr lang="en-US" sz="1600" dirty="0" smtClean="0">
                <a:latin typeface="Arial Narrow" pitchFamily="34" charset="0"/>
              </a:rPr>
              <a:t> </a:t>
            </a:r>
            <a:r>
              <a:rPr lang="en-US" sz="1600" dirty="0" err="1" smtClean="0">
                <a:latin typeface="Arial Narrow" pitchFamily="34" charset="0"/>
              </a:rPr>
              <a:t>isikan</a:t>
            </a:r>
            <a:r>
              <a:rPr lang="en-US" sz="1600" dirty="0" smtClean="0">
                <a:latin typeface="Arial Narrow" pitchFamily="34" charset="0"/>
              </a:rPr>
              <a:t> template </a:t>
            </a:r>
            <a:r>
              <a:rPr lang="en-US" sz="1600" dirty="0" err="1" smtClean="0">
                <a:latin typeface="Arial Narrow" pitchFamily="34" charset="0"/>
              </a:rPr>
              <a:t>tersebut</a:t>
            </a:r>
            <a:r>
              <a:rPr lang="en-US" sz="1600" dirty="0" smtClean="0">
                <a:latin typeface="Arial Narrow" pitchFamily="34" charset="0"/>
              </a:rPr>
              <a:t> </a:t>
            </a:r>
            <a:r>
              <a:rPr lang="en-US" sz="1600" dirty="0" err="1" smtClean="0">
                <a:latin typeface="Arial Narrow" pitchFamily="34" charset="0"/>
              </a:rPr>
              <a:t>dan</a:t>
            </a:r>
            <a:r>
              <a:rPr lang="en-US" sz="1600" dirty="0" smtClean="0">
                <a:latin typeface="Arial Narrow" pitchFamily="34" charset="0"/>
              </a:rPr>
              <a:t> upload </a:t>
            </a:r>
            <a:r>
              <a:rPr lang="en-US" sz="1600" dirty="0" err="1" smtClean="0">
                <a:latin typeface="Arial Narrow" pitchFamily="34" charset="0"/>
              </a:rPr>
              <a:t>kembali</a:t>
            </a:r>
            <a:endParaRPr lang="en-US" sz="1600" dirty="0" smtClean="0">
              <a:latin typeface="Arial Narrow" pitchFamily="34" charset="0"/>
            </a:endParaRPr>
          </a:p>
          <a:p>
            <a:endParaRPr lang="en-US" sz="1600" dirty="0">
              <a:latin typeface="Arial Narrow" pitchFamily="34" charset="0"/>
            </a:endParaRPr>
          </a:p>
          <a:p>
            <a:r>
              <a:rPr lang="en-US" sz="1600" dirty="0" smtClean="0">
                <a:latin typeface="Arial Narrow" pitchFamily="34" charset="0"/>
              </a:rPr>
              <a:t>Dan </a:t>
            </a:r>
            <a:r>
              <a:rPr lang="en-US" sz="1600" dirty="0" err="1" smtClean="0">
                <a:latin typeface="Arial Narrow" pitchFamily="34" charset="0"/>
              </a:rPr>
              <a:t>tunggu</a:t>
            </a:r>
            <a:r>
              <a:rPr lang="en-US" sz="1600" dirty="0" smtClean="0">
                <a:latin typeface="Arial Narrow" pitchFamily="34" charset="0"/>
              </a:rPr>
              <a:t> admin </a:t>
            </a:r>
            <a:r>
              <a:rPr lang="en-US" sz="1600" dirty="0" err="1" smtClean="0">
                <a:latin typeface="Arial Narrow" pitchFamily="34" charset="0"/>
              </a:rPr>
              <a:t>prodana</a:t>
            </a:r>
            <a:r>
              <a:rPr lang="en-US" sz="1600" dirty="0" smtClean="0">
                <a:latin typeface="Arial Narrow" pitchFamily="34" charset="0"/>
              </a:rPr>
              <a:t> </a:t>
            </a:r>
            <a:r>
              <a:rPr lang="en-US" sz="1600" dirty="0" err="1" smtClean="0">
                <a:latin typeface="Arial Narrow" pitchFamily="34" charset="0"/>
              </a:rPr>
              <a:t>untuk</a:t>
            </a:r>
            <a:r>
              <a:rPr lang="en-US" sz="1600" dirty="0" smtClean="0">
                <a:latin typeface="Arial Narrow" pitchFamily="34" charset="0"/>
              </a:rPr>
              <a:t> </a:t>
            </a:r>
            <a:r>
              <a:rPr lang="en-US" sz="1600" dirty="0" err="1" smtClean="0">
                <a:latin typeface="Arial Narrow" pitchFamily="34" charset="0"/>
              </a:rPr>
              <a:t>mengverifikasi</a:t>
            </a:r>
            <a:r>
              <a:rPr lang="en-US" sz="1600" dirty="0" smtClean="0">
                <a:latin typeface="Arial Narrow" pitchFamily="34" charset="0"/>
              </a:rPr>
              <a:t> data </a:t>
            </a:r>
            <a:r>
              <a:rPr lang="en-US" sz="1600" dirty="0" err="1" smtClean="0">
                <a:latin typeface="Arial Narrow" pitchFamily="34" charset="0"/>
              </a:rPr>
              <a:t>finacial</a:t>
            </a:r>
            <a:endParaRPr lang="en-US" sz="1600" dirty="0">
              <a:latin typeface="Arial Narrow" pitchFamily="34" charset="0"/>
            </a:endParaRPr>
          </a:p>
        </p:txBody>
      </p:sp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7782" y="3565658"/>
            <a:ext cx="5906217" cy="33083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51520" y="4581128"/>
            <a:ext cx="2664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 smtClean="0">
                <a:latin typeface="Arial Narrow" pitchFamily="34" charset="0"/>
              </a:rPr>
              <a:t>Jika</a:t>
            </a:r>
            <a:r>
              <a:rPr lang="en-US" sz="1600" dirty="0" smtClean="0">
                <a:latin typeface="Arial Narrow" pitchFamily="34" charset="0"/>
              </a:rPr>
              <a:t> </a:t>
            </a:r>
            <a:r>
              <a:rPr lang="en-US" sz="1600" dirty="0" err="1" smtClean="0">
                <a:latin typeface="Arial Narrow" pitchFamily="34" charset="0"/>
              </a:rPr>
              <a:t>sudah</a:t>
            </a:r>
            <a:r>
              <a:rPr lang="en-US" sz="1600" dirty="0" smtClean="0">
                <a:latin typeface="Arial Narrow" pitchFamily="34" charset="0"/>
              </a:rPr>
              <a:t> submit </a:t>
            </a:r>
            <a:r>
              <a:rPr lang="en-US" sz="1600" dirty="0" err="1" smtClean="0">
                <a:latin typeface="Arial Narrow" pitchFamily="34" charset="0"/>
              </a:rPr>
              <a:t>laporan</a:t>
            </a:r>
            <a:r>
              <a:rPr lang="en-US" sz="1600" dirty="0" smtClean="0">
                <a:latin typeface="Arial Narrow" pitchFamily="34" charset="0"/>
              </a:rPr>
              <a:t> financial </a:t>
            </a:r>
            <a:r>
              <a:rPr lang="en-US" sz="1600" dirty="0" err="1" smtClean="0">
                <a:latin typeface="Arial Narrow" pitchFamily="34" charset="0"/>
              </a:rPr>
              <a:t>maka</a:t>
            </a:r>
            <a:r>
              <a:rPr lang="en-US" sz="1600" dirty="0" smtClean="0">
                <a:latin typeface="Arial Narrow" pitchFamily="34" charset="0"/>
              </a:rPr>
              <a:t> </a:t>
            </a:r>
            <a:r>
              <a:rPr lang="en-US" sz="1600" dirty="0" err="1" smtClean="0">
                <a:latin typeface="Arial Narrow" pitchFamily="34" charset="0"/>
              </a:rPr>
              <a:t>akan</a:t>
            </a:r>
            <a:r>
              <a:rPr lang="en-US" sz="1600" dirty="0" smtClean="0">
                <a:latin typeface="Arial Narrow" pitchFamily="34" charset="0"/>
              </a:rPr>
              <a:t> </a:t>
            </a:r>
            <a:r>
              <a:rPr lang="en-US" sz="1600" dirty="0" err="1" smtClean="0">
                <a:latin typeface="Arial Narrow" pitchFamily="34" charset="0"/>
              </a:rPr>
              <a:t>dpt</a:t>
            </a:r>
            <a:r>
              <a:rPr lang="en-US" sz="1600" dirty="0" smtClean="0">
                <a:latin typeface="Arial Narrow" pitchFamily="34" charset="0"/>
              </a:rPr>
              <a:t> </a:t>
            </a:r>
            <a:r>
              <a:rPr lang="en-US" sz="1600" dirty="0" err="1" smtClean="0">
                <a:latin typeface="Arial Narrow" pitchFamily="34" charset="0"/>
              </a:rPr>
              <a:t>emaill</a:t>
            </a:r>
            <a:r>
              <a:rPr lang="en-US" sz="1600" dirty="0" smtClean="0">
                <a:latin typeface="Arial Narrow" pitchFamily="34" charset="0"/>
              </a:rPr>
              <a:t> </a:t>
            </a:r>
            <a:r>
              <a:rPr lang="en-US" sz="1600" dirty="0" err="1" smtClean="0">
                <a:latin typeface="Arial Narrow" pitchFamily="34" charset="0"/>
              </a:rPr>
              <a:t>seperti</a:t>
            </a:r>
            <a:r>
              <a:rPr lang="en-US" sz="1600" dirty="0" smtClean="0">
                <a:latin typeface="Arial Narrow" pitchFamily="34" charset="0"/>
              </a:rPr>
              <a:t> </a:t>
            </a:r>
            <a:r>
              <a:rPr lang="en-US" sz="1600" dirty="0" err="1" smtClean="0">
                <a:latin typeface="Arial Narrow" pitchFamily="34" charset="0"/>
              </a:rPr>
              <a:t>ini</a:t>
            </a:r>
            <a:endParaRPr lang="en-US" sz="1600" dirty="0"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50455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127926" cy="32129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475032" y="980728"/>
            <a:ext cx="273630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 smtClean="0">
                <a:latin typeface="Arial Narrow" pitchFamily="34" charset="0"/>
              </a:rPr>
              <a:t>Jika</a:t>
            </a:r>
            <a:r>
              <a:rPr lang="en-US" sz="1600" dirty="0" smtClean="0">
                <a:latin typeface="Arial Narrow" pitchFamily="34" charset="0"/>
              </a:rPr>
              <a:t> </a:t>
            </a:r>
            <a:r>
              <a:rPr lang="en-US" sz="1600" dirty="0" err="1" smtClean="0">
                <a:latin typeface="Arial Narrow" pitchFamily="34" charset="0"/>
              </a:rPr>
              <a:t>Pengajuan</a:t>
            </a:r>
            <a:r>
              <a:rPr lang="en-US" sz="1600" dirty="0" smtClean="0">
                <a:latin typeface="Arial Narrow" pitchFamily="34" charset="0"/>
              </a:rPr>
              <a:t> Financial </a:t>
            </a:r>
            <a:r>
              <a:rPr lang="en-US" sz="1600" dirty="0" err="1" smtClean="0">
                <a:latin typeface="Arial Narrow" pitchFamily="34" charset="0"/>
              </a:rPr>
              <a:t>sudah</a:t>
            </a:r>
            <a:r>
              <a:rPr lang="en-US" sz="1600" dirty="0" smtClean="0">
                <a:latin typeface="Arial Narrow" pitchFamily="34" charset="0"/>
              </a:rPr>
              <a:t> </a:t>
            </a:r>
            <a:r>
              <a:rPr lang="en-US" sz="1600" dirty="0" err="1" smtClean="0">
                <a:latin typeface="Arial Narrow" pitchFamily="34" charset="0"/>
              </a:rPr>
              <a:t>terverifikasi</a:t>
            </a:r>
            <a:r>
              <a:rPr lang="en-US" sz="1600" dirty="0" smtClean="0">
                <a:latin typeface="Arial Narrow" pitchFamily="34" charset="0"/>
              </a:rPr>
              <a:t> </a:t>
            </a:r>
            <a:r>
              <a:rPr lang="en-US" sz="1600" dirty="0" err="1" smtClean="0">
                <a:latin typeface="Arial Narrow" pitchFamily="34" charset="0"/>
              </a:rPr>
              <a:t>maka</a:t>
            </a:r>
            <a:r>
              <a:rPr lang="en-US" sz="1600" dirty="0" smtClean="0">
                <a:latin typeface="Arial Narrow" pitchFamily="34" charset="0"/>
              </a:rPr>
              <a:t> </a:t>
            </a:r>
            <a:r>
              <a:rPr lang="en-US" sz="1600" dirty="0" err="1" smtClean="0">
                <a:latin typeface="Arial Narrow" pitchFamily="34" charset="0"/>
              </a:rPr>
              <a:t>akan</a:t>
            </a:r>
            <a:r>
              <a:rPr lang="en-US" sz="1600" dirty="0" smtClean="0">
                <a:latin typeface="Arial Narrow" pitchFamily="34" charset="0"/>
              </a:rPr>
              <a:t> </a:t>
            </a:r>
            <a:r>
              <a:rPr lang="en-US" sz="1600" dirty="0" err="1" smtClean="0">
                <a:latin typeface="Arial Narrow" pitchFamily="34" charset="0"/>
              </a:rPr>
              <a:t>muncul</a:t>
            </a:r>
            <a:r>
              <a:rPr lang="en-US" sz="1600" dirty="0" smtClean="0">
                <a:latin typeface="Arial Narrow" pitchFamily="34" charset="0"/>
              </a:rPr>
              <a:t> </a:t>
            </a:r>
            <a:r>
              <a:rPr lang="en-US" sz="1600" dirty="0" err="1" smtClean="0">
                <a:latin typeface="Arial Narrow" pitchFamily="34" charset="0"/>
              </a:rPr>
              <a:t>notif</a:t>
            </a:r>
            <a:r>
              <a:rPr lang="en-US" sz="1600" dirty="0" smtClean="0">
                <a:latin typeface="Arial Narrow" pitchFamily="34" charset="0"/>
              </a:rPr>
              <a:t> email</a:t>
            </a:r>
          </a:p>
          <a:p>
            <a:endParaRPr lang="en-US" sz="1600" dirty="0">
              <a:latin typeface="Arial Narrow" pitchFamily="34" charset="0"/>
            </a:endParaRPr>
          </a:p>
          <a:p>
            <a:r>
              <a:rPr lang="en-US" sz="1600" dirty="0" smtClean="0">
                <a:latin typeface="Arial Narrow" pitchFamily="34" charset="0"/>
              </a:rPr>
              <a:t>Dan </a:t>
            </a:r>
            <a:r>
              <a:rPr lang="en-US" sz="1600" dirty="0" err="1" smtClean="0">
                <a:latin typeface="Arial Narrow" pitchFamily="34" charset="0"/>
              </a:rPr>
              <a:t>disini</a:t>
            </a:r>
            <a:r>
              <a:rPr lang="en-US" sz="1600" dirty="0" smtClean="0">
                <a:latin typeface="Arial Narrow" pitchFamily="34" charset="0"/>
              </a:rPr>
              <a:t> admin </a:t>
            </a:r>
            <a:r>
              <a:rPr lang="en-US" sz="1600" dirty="0" err="1" smtClean="0">
                <a:latin typeface="Arial Narrow" pitchFamily="34" charset="0"/>
              </a:rPr>
              <a:t>prodana</a:t>
            </a:r>
            <a:r>
              <a:rPr lang="en-US" sz="1600" dirty="0" smtClean="0">
                <a:latin typeface="Arial Narrow" pitchFamily="34" charset="0"/>
              </a:rPr>
              <a:t> </a:t>
            </a:r>
            <a:r>
              <a:rPr lang="en-US" sz="1600" dirty="0" err="1" smtClean="0">
                <a:latin typeface="Arial Narrow" pitchFamily="34" charset="0"/>
              </a:rPr>
              <a:t>masih</a:t>
            </a:r>
            <a:r>
              <a:rPr lang="en-US" sz="1600" dirty="0" smtClean="0">
                <a:latin typeface="Arial Narrow" pitchFamily="34" charset="0"/>
              </a:rPr>
              <a:t> </a:t>
            </a:r>
            <a:r>
              <a:rPr lang="en-US" sz="1600" dirty="0" err="1" smtClean="0">
                <a:latin typeface="Arial Narrow" pitchFamily="34" charset="0"/>
              </a:rPr>
              <a:t>memperoses</a:t>
            </a:r>
            <a:r>
              <a:rPr lang="en-US" sz="1600" dirty="0" smtClean="0">
                <a:latin typeface="Arial Narrow" pitchFamily="34" charset="0"/>
              </a:rPr>
              <a:t> due diligence </a:t>
            </a:r>
            <a:r>
              <a:rPr lang="en-US" sz="1600" dirty="0" err="1" smtClean="0">
                <a:latin typeface="Arial Narrow" pitchFamily="34" charset="0"/>
              </a:rPr>
              <a:t>bisnis</a:t>
            </a:r>
            <a:r>
              <a:rPr lang="en-US" sz="1600" dirty="0" smtClean="0">
                <a:latin typeface="Arial Narrow" pitchFamily="34" charset="0"/>
              </a:rPr>
              <a:t> </a:t>
            </a:r>
            <a:r>
              <a:rPr lang="en-US" sz="1600" dirty="0" err="1" smtClean="0">
                <a:latin typeface="Arial Narrow" pitchFamily="34" charset="0"/>
              </a:rPr>
              <a:t>tersebut</a:t>
            </a:r>
            <a:endParaRPr lang="en-US" sz="1600" dirty="0">
              <a:latin typeface="Arial Narrow" pitchFamily="34" charset="0"/>
            </a:endParaRPr>
          </a:p>
        </p:txBody>
      </p:sp>
      <p:pic>
        <p:nvPicPr>
          <p:cNvPr id="16389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8483" y="3779864"/>
            <a:ext cx="5992182" cy="29249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07504" y="4221088"/>
            <a:ext cx="2960979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 smtClean="0">
                <a:latin typeface="Arial Narrow" pitchFamily="34" charset="0"/>
              </a:rPr>
              <a:t>Jika</a:t>
            </a:r>
            <a:r>
              <a:rPr lang="en-US" sz="1600" dirty="0" smtClean="0">
                <a:latin typeface="Arial Narrow" pitchFamily="34" charset="0"/>
              </a:rPr>
              <a:t> admin </a:t>
            </a:r>
            <a:r>
              <a:rPr lang="en-US" sz="1600" dirty="0" err="1" smtClean="0">
                <a:latin typeface="Arial Narrow" pitchFamily="34" charset="0"/>
              </a:rPr>
              <a:t>sudah</a:t>
            </a:r>
            <a:r>
              <a:rPr lang="en-US" sz="1600" dirty="0" smtClean="0">
                <a:latin typeface="Arial Narrow" pitchFamily="34" charset="0"/>
              </a:rPr>
              <a:t> </a:t>
            </a:r>
            <a:r>
              <a:rPr lang="en-US" sz="1600" dirty="0" err="1" smtClean="0">
                <a:latin typeface="Arial Narrow" pitchFamily="34" charset="0"/>
              </a:rPr>
              <a:t>menginput</a:t>
            </a:r>
            <a:r>
              <a:rPr lang="en-US" sz="1600" dirty="0" smtClean="0">
                <a:latin typeface="Arial Narrow" pitchFamily="34" charset="0"/>
              </a:rPr>
              <a:t> data-data due </a:t>
            </a:r>
            <a:r>
              <a:rPr lang="en-US" sz="1600" dirty="0" err="1" smtClean="0">
                <a:latin typeface="Arial Narrow" pitchFamily="34" charset="0"/>
              </a:rPr>
              <a:t>dilligence</a:t>
            </a:r>
            <a:r>
              <a:rPr lang="en-US" sz="1600" dirty="0" smtClean="0">
                <a:latin typeface="Arial Narrow" pitchFamily="34" charset="0"/>
              </a:rPr>
              <a:t> </a:t>
            </a:r>
            <a:r>
              <a:rPr lang="en-US" sz="1600" dirty="0" err="1" smtClean="0">
                <a:latin typeface="Arial Narrow" pitchFamily="34" charset="0"/>
              </a:rPr>
              <a:t>bisnis</a:t>
            </a:r>
            <a:r>
              <a:rPr lang="en-US" sz="1600" dirty="0" smtClean="0">
                <a:latin typeface="Arial Narrow" pitchFamily="34" charset="0"/>
              </a:rPr>
              <a:t> </a:t>
            </a:r>
            <a:r>
              <a:rPr lang="en-US" sz="1600" dirty="0" err="1" smtClean="0">
                <a:latin typeface="Arial Narrow" pitchFamily="34" charset="0"/>
              </a:rPr>
              <a:t>tersebut</a:t>
            </a:r>
            <a:r>
              <a:rPr lang="en-US" sz="1600" dirty="0" smtClean="0">
                <a:latin typeface="Arial Narrow" pitchFamily="34" charset="0"/>
              </a:rPr>
              <a:t> </a:t>
            </a:r>
            <a:r>
              <a:rPr lang="en-US" sz="1600" dirty="0" err="1" smtClean="0">
                <a:latin typeface="Arial Narrow" pitchFamily="34" charset="0"/>
              </a:rPr>
              <a:t>maka</a:t>
            </a:r>
            <a:r>
              <a:rPr lang="en-US" sz="1600" dirty="0" smtClean="0">
                <a:latin typeface="Arial Narrow" pitchFamily="34" charset="0"/>
              </a:rPr>
              <a:t> </a:t>
            </a:r>
            <a:r>
              <a:rPr lang="en-US" sz="1600" dirty="0" err="1" smtClean="0">
                <a:latin typeface="Arial Narrow" pitchFamily="34" charset="0"/>
              </a:rPr>
              <a:t>akan</a:t>
            </a:r>
            <a:r>
              <a:rPr lang="en-US" sz="1600" dirty="0" smtClean="0">
                <a:latin typeface="Arial Narrow" pitchFamily="34" charset="0"/>
              </a:rPr>
              <a:t> </a:t>
            </a:r>
            <a:r>
              <a:rPr lang="en-US" sz="1600" dirty="0" err="1" smtClean="0">
                <a:latin typeface="Arial Narrow" pitchFamily="34" charset="0"/>
              </a:rPr>
              <a:t>muncul</a:t>
            </a:r>
            <a:r>
              <a:rPr lang="en-US" sz="1600" dirty="0" smtClean="0">
                <a:latin typeface="Arial Narrow" pitchFamily="34" charset="0"/>
              </a:rPr>
              <a:t> </a:t>
            </a:r>
            <a:r>
              <a:rPr lang="en-US" sz="1600" dirty="0" err="1" smtClean="0">
                <a:latin typeface="Arial Narrow" pitchFamily="34" charset="0"/>
              </a:rPr>
              <a:t>nilai</a:t>
            </a:r>
            <a:r>
              <a:rPr lang="en-US" sz="1600" dirty="0" smtClean="0">
                <a:latin typeface="Arial Narrow" pitchFamily="34" charset="0"/>
              </a:rPr>
              <a:t> due </a:t>
            </a:r>
            <a:r>
              <a:rPr lang="en-US" sz="1600" dirty="0" err="1" smtClean="0">
                <a:latin typeface="Arial Narrow" pitchFamily="34" charset="0"/>
              </a:rPr>
              <a:t>dillegence</a:t>
            </a:r>
            <a:r>
              <a:rPr lang="en-US" sz="1600" dirty="0" smtClean="0">
                <a:latin typeface="Arial Narrow" pitchFamily="34" charset="0"/>
              </a:rPr>
              <a:t> </a:t>
            </a:r>
            <a:r>
              <a:rPr lang="en-US" sz="1600" dirty="0" err="1" smtClean="0">
                <a:latin typeface="Arial Narrow" pitchFamily="34" charset="0"/>
              </a:rPr>
              <a:t>tsb</a:t>
            </a:r>
            <a:r>
              <a:rPr lang="en-US" sz="1600" dirty="0" smtClean="0">
                <a:latin typeface="Arial Narrow" pitchFamily="34" charset="0"/>
              </a:rPr>
              <a:t> </a:t>
            </a:r>
            <a:r>
              <a:rPr lang="en-US" sz="1600" dirty="0" err="1" smtClean="0">
                <a:latin typeface="Arial Narrow" pitchFamily="34" charset="0"/>
              </a:rPr>
              <a:t>dan</a:t>
            </a:r>
            <a:r>
              <a:rPr lang="en-US" sz="1600" dirty="0" smtClean="0">
                <a:latin typeface="Arial Narrow" pitchFamily="34" charset="0"/>
              </a:rPr>
              <a:t> </a:t>
            </a:r>
            <a:r>
              <a:rPr lang="en-US" sz="1600" dirty="0" err="1" smtClean="0">
                <a:latin typeface="Arial Narrow" pitchFamily="34" charset="0"/>
              </a:rPr>
              <a:t>akan</a:t>
            </a:r>
            <a:r>
              <a:rPr lang="en-US" sz="1600" dirty="0" smtClean="0">
                <a:latin typeface="Arial Narrow" pitchFamily="34" charset="0"/>
              </a:rPr>
              <a:t> </a:t>
            </a:r>
            <a:r>
              <a:rPr lang="en-US" sz="1600" dirty="0" err="1" smtClean="0">
                <a:latin typeface="Arial Narrow" pitchFamily="34" charset="0"/>
              </a:rPr>
              <a:t>ada</a:t>
            </a:r>
            <a:r>
              <a:rPr lang="en-US" sz="1600" dirty="0" smtClean="0">
                <a:latin typeface="Arial Narrow" pitchFamily="34" charset="0"/>
              </a:rPr>
              <a:t> </a:t>
            </a:r>
            <a:r>
              <a:rPr lang="en-US" sz="1600" dirty="0" err="1" smtClean="0">
                <a:latin typeface="Arial Narrow" pitchFamily="34" charset="0"/>
              </a:rPr>
              <a:t>notif</a:t>
            </a:r>
            <a:r>
              <a:rPr lang="en-US" sz="1600" dirty="0" smtClean="0">
                <a:latin typeface="Arial Narrow" pitchFamily="34" charset="0"/>
              </a:rPr>
              <a:t> email </a:t>
            </a:r>
            <a:r>
              <a:rPr lang="en-US" sz="1600" dirty="0" err="1" smtClean="0">
                <a:latin typeface="Arial Narrow" pitchFamily="34" charset="0"/>
              </a:rPr>
              <a:t>juga</a:t>
            </a:r>
            <a:endParaRPr lang="en-US" sz="1600" dirty="0" smtClean="0">
              <a:latin typeface="Arial Narrow" pitchFamily="34" charset="0"/>
            </a:endParaRPr>
          </a:p>
          <a:p>
            <a:endParaRPr lang="en-US" sz="1600" dirty="0">
              <a:latin typeface="Arial Narrow" pitchFamily="34" charset="0"/>
            </a:endParaRPr>
          </a:p>
          <a:p>
            <a:r>
              <a:rPr lang="en-US" sz="1600" dirty="0" smtClean="0">
                <a:latin typeface="Arial Narrow" pitchFamily="34" charset="0"/>
              </a:rPr>
              <a:t>Dan status </a:t>
            </a:r>
            <a:r>
              <a:rPr lang="en-US" sz="1600" dirty="0" err="1" smtClean="0">
                <a:latin typeface="Arial Narrow" pitchFamily="34" charset="0"/>
              </a:rPr>
              <a:t>akan</a:t>
            </a:r>
            <a:r>
              <a:rPr lang="en-US" sz="1600" dirty="0" smtClean="0">
                <a:latin typeface="Arial Narrow" pitchFamily="34" charset="0"/>
              </a:rPr>
              <a:t> </a:t>
            </a:r>
            <a:r>
              <a:rPr lang="en-US" sz="1600" dirty="0" err="1" smtClean="0">
                <a:latin typeface="Arial Narrow" pitchFamily="34" charset="0"/>
              </a:rPr>
              <a:t>berubah</a:t>
            </a:r>
            <a:r>
              <a:rPr lang="en-US" sz="1600" dirty="0" smtClean="0">
                <a:latin typeface="Arial Narrow" pitchFamily="34" charset="0"/>
              </a:rPr>
              <a:t> </a:t>
            </a:r>
            <a:r>
              <a:rPr lang="en-US" sz="1600" dirty="0" err="1" smtClean="0">
                <a:latin typeface="Arial Narrow" pitchFamily="34" charset="0"/>
              </a:rPr>
              <a:t>menjadi</a:t>
            </a:r>
            <a:r>
              <a:rPr lang="en-US" sz="1600" dirty="0" smtClean="0">
                <a:latin typeface="Arial Narrow" pitchFamily="34" charset="0"/>
              </a:rPr>
              <a:t> “</a:t>
            </a:r>
            <a:r>
              <a:rPr lang="en-US" sz="1600" b="1" dirty="0" smtClean="0"/>
              <a:t>VERIFY-DUE-DILIGENCE”</a:t>
            </a:r>
            <a:endParaRPr lang="en-US" sz="1600" dirty="0"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64994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584"/>
            <a:ext cx="6372200" cy="33655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603048" y="1402980"/>
            <a:ext cx="23042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 smtClean="0">
                <a:latin typeface="Arial Narrow" pitchFamily="34" charset="0"/>
              </a:rPr>
              <a:t>Notif</a:t>
            </a:r>
            <a:r>
              <a:rPr lang="en-US" sz="1600" dirty="0" smtClean="0">
                <a:latin typeface="Arial Narrow" pitchFamily="34" charset="0"/>
              </a:rPr>
              <a:t> Email </a:t>
            </a:r>
            <a:r>
              <a:rPr lang="en-US" sz="1600" dirty="0" err="1" smtClean="0">
                <a:latin typeface="Arial Narrow" pitchFamily="34" charset="0"/>
              </a:rPr>
              <a:t>verifikasi</a:t>
            </a:r>
            <a:r>
              <a:rPr lang="en-US" sz="1600" dirty="0" smtClean="0">
                <a:latin typeface="Arial Narrow" pitchFamily="34" charset="0"/>
              </a:rPr>
              <a:t> Due </a:t>
            </a:r>
            <a:r>
              <a:rPr lang="en-US" sz="1600" dirty="0" err="1" smtClean="0">
                <a:latin typeface="Arial Narrow" pitchFamily="34" charset="0"/>
              </a:rPr>
              <a:t>dillgence</a:t>
            </a:r>
            <a:endParaRPr lang="en-US" sz="1600" dirty="0">
              <a:latin typeface="Arial Narrow" pitchFamily="34" charset="0"/>
            </a:endParaRPr>
          </a:p>
        </p:txBody>
      </p:sp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4480" y="3588982"/>
            <a:ext cx="6279520" cy="32964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07504" y="4293096"/>
            <a:ext cx="27569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 smtClean="0">
                <a:latin typeface="Arial Narrow" pitchFamily="34" charset="0"/>
              </a:rPr>
              <a:t>Jika</a:t>
            </a:r>
            <a:r>
              <a:rPr lang="en-US" sz="1600" dirty="0" smtClean="0">
                <a:latin typeface="Arial Narrow" pitchFamily="34" charset="0"/>
              </a:rPr>
              <a:t> </a:t>
            </a:r>
            <a:r>
              <a:rPr lang="en-US" sz="1600" dirty="0" err="1" smtClean="0">
                <a:latin typeface="Arial Narrow" pitchFamily="34" charset="0"/>
              </a:rPr>
              <a:t>ada</a:t>
            </a:r>
            <a:r>
              <a:rPr lang="en-US" sz="1600" dirty="0" smtClean="0">
                <a:latin typeface="Arial Narrow" pitchFamily="34" charset="0"/>
              </a:rPr>
              <a:t> </a:t>
            </a:r>
            <a:r>
              <a:rPr lang="en-US" sz="1600" dirty="0" err="1" smtClean="0">
                <a:latin typeface="Arial Narrow" pitchFamily="34" charset="0"/>
              </a:rPr>
              <a:t>notif</a:t>
            </a:r>
            <a:r>
              <a:rPr lang="en-US" sz="1600" dirty="0" smtClean="0">
                <a:latin typeface="Arial Narrow" pitchFamily="34" charset="0"/>
              </a:rPr>
              <a:t> email </a:t>
            </a:r>
            <a:r>
              <a:rPr lang="en-US" sz="1600" dirty="0" err="1" smtClean="0">
                <a:latin typeface="Arial Narrow" pitchFamily="34" charset="0"/>
              </a:rPr>
              <a:t>persetujuan</a:t>
            </a:r>
            <a:r>
              <a:rPr lang="en-US" sz="1600" dirty="0" smtClean="0">
                <a:latin typeface="Arial Narrow" pitchFamily="34" charset="0"/>
              </a:rPr>
              <a:t> </a:t>
            </a:r>
            <a:r>
              <a:rPr lang="en-US" sz="1600" dirty="0" err="1" smtClean="0">
                <a:latin typeface="Arial Narrow" pitchFamily="34" charset="0"/>
              </a:rPr>
              <a:t>makan</a:t>
            </a:r>
            <a:r>
              <a:rPr lang="en-US" sz="1600" dirty="0" smtClean="0">
                <a:latin typeface="Arial Narrow" pitchFamily="34" charset="0"/>
              </a:rPr>
              <a:t> </a:t>
            </a:r>
            <a:r>
              <a:rPr lang="en-US" sz="1600" dirty="0" err="1" smtClean="0">
                <a:latin typeface="Arial Narrow" pitchFamily="34" charset="0"/>
              </a:rPr>
              <a:t>bisnis</a:t>
            </a:r>
            <a:r>
              <a:rPr lang="en-US" sz="1600" dirty="0" smtClean="0">
                <a:latin typeface="Arial Narrow" pitchFamily="34" charset="0"/>
              </a:rPr>
              <a:t> </a:t>
            </a:r>
            <a:r>
              <a:rPr lang="en-US" sz="1600" dirty="0" err="1" smtClean="0">
                <a:latin typeface="Arial Narrow" pitchFamily="34" charset="0"/>
              </a:rPr>
              <a:t>sudah</a:t>
            </a:r>
            <a:r>
              <a:rPr lang="en-US" sz="1600" dirty="0" smtClean="0">
                <a:latin typeface="Arial Narrow" pitchFamily="34" charset="0"/>
              </a:rPr>
              <a:t> listing </a:t>
            </a:r>
            <a:r>
              <a:rPr lang="en-US" sz="1600" dirty="0" err="1" smtClean="0">
                <a:latin typeface="Arial Narrow" pitchFamily="34" charset="0"/>
              </a:rPr>
              <a:t>dan</a:t>
            </a:r>
            <a:r>
              <a:rPr lang="en-US" sz="1600" dirty="0" smtClean="0">
                <a:latin typeface="Arial Narrow" pitchFamily="34" charset="0"/>
              </a:rPr>
              <a:t> status </a:t>
            </a:r>
            <a:r>
              <a:rPr lang="en-US" sz="1600" dirty="0" err="1" smtClean="0">
                <a:latin typeface="Arial Narrow" pitchFamily="34" charset="0"/>
              </a:rPr>
              <a:t>berubah</a:t>
            </a:r>
            <a:r>
              <a:rPr lang="en-US" sz="1600" dirty="0" smtClean="0">
                <a:latin typeface="Arial Narrow" pitchFamily="34" charset="0"/>
              </a:rPr>
              <a:t> </a:t>
            </a:r>
            <a:r>
              <a:rPr lang="en-US" sz="1600" dirty="0" err="1" smtClean="0">
                <a:latin typeface="Arial Narrow" pitchFamily="34" charset="0"/>
              </a:rPr>
              <a:t>menjadi</a:t>
            </a:r>
            <a:r>
              <a:rPr lang="en-US" sz="1600" dirty="0" smtClean="0">
                <a:latin typeface="Arial Narrow" pitchFamily="34" charset="0"/>
              </a:rPr>
              <a:t> “OPEN”</a:t>
            </a:r>
            <a:endParaRPr lang="en-US" sz="1600" dirty="0"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76166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28" y="260648"/>
            <a:ext cx="6637400" cy="31903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0" y="3573016"/>
            <a:ext cx="6312768" cy="30910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673928" y="4437112"/>
            <a:ext cx="247007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 smtClean="0">
                <a:latin typeface="Arial Narrow" pitchFamily="34" charset="0"/>
              </a:rPr>
              <a:t>Jika</a:t>
            </a:r>
            <a:r>
              <a:rPr lang="en-US" sz="1600" dirty="0" smtClean="0">
                <a:latin typeface="Arial Narrow" pitchFamily="34" charset="0"/>
              </a:rPr>
              <a:t> status </a:t>
            </a:r>
            <a:r>
              <a:rPr lang="en-US" sz="1600" dirty="0" err="1" smtClean="0">
                <a:latin typeface="Arial Narrow" pitchFamily="34" charset="0"/>
              </a:rPr>
              <a:t>sudab</a:t>
            </a:r>
            <a:r>
              <a:rPr lang="en-US" sz="1600" dirty="0" smtClean="0">
                <a:latin typeface="Arial Narrow" pitchFamily="34" charset="0"/>
              </a:rPr>
              <a:t> </a:t>
            </a:r>
            <a:r>
              <a:rPr lang="en-US" sz="1600" dirty="0" err="1" smtClean="0">
                <a:latin typeface="Arial Narrow" pitchFamily="34" charset="0"/>
              </a:rPr>
              <a:t>terverifikasi</a:t>
            </a:r>
            <a:r>
              <a:rPr lang="en-US" sz="1600" dirty="0" smtClean="0">
                <a:latin typeface="Arial Narrow" pitchFamily="34" charset="0"/>
              </a:rPr>
              <a:t> </a:t>
            </a:r>
            <a:r>
              <a:rPr lang="en-US" sz="1600" dirty="0" err="1" smtClean="0">
                <a:latin typeface="Arial Narrow" pitchFamily="34" charset="0"/>
              </a:rPr>
              <a:t>semua</a:t>
            </a:r>
            <a:r>
              <a:rPr lang="en-US" sz="1600" dirty="0" smtClean="0">
                <a:latin typeface="Arial Narrow" pitchFamily="34" charset="0"/>
              </a:rPr>
              <a:t> </a:t>
            </a:r>
            <a:r>
              <a:rPr lang="en-US" sz="1600" dirty="0" err="1" smtClean="0">
                <a:latin typeface="Arial Narrow" pitchFamily="34" charset="0"/>
              </a:rPr>
              <a:t>maka</a:t>
            </a:r>
            <a:r>
              <a:rPr lang="en-US" sz="1600" dirty="0" smtClean="0">
                <a:latin typeface="Arial Narrow" pitchFamily="34" charset="0"/>
              </a:rPr>
              <a:t> status </a:t>
            </a:r>
            <a:r>
              <a:rPr lang="en-US" sz="1600" dirty="0" err="1" smtClean="0">
                <a:latin typeface="Arial Narrow" pitchFamily="34" charset="0"/>
              </a:rPr>
              <a:t>akan</a:t>
            </a:r>
            <a:r>
              <a:rPr lang="en-US" sz="1600" dirty="0" smtClean="0">
                <a:latin typeface="Arial Narrow" pitchFamily="34" charset="0"/>
              </a:rPr>
              <a:t> “open” </a:t>
            </a:r>
            <a:r>
              <a:rPr lang="en-US" sz="1600" dirty="0" err="1" smtClean="0">
                <a:latin typeface="Arial Narrow" pitchFamily="34" charset="0"/>
              </a:rPr>
              <a:t>dan</a:t>
            </a:r>
            <a:r>
              <a:rPr lang="en-US" sz="1600" dirty="0" smtClean="0">
                <a:latin typeface="Arial Narrow" pitchFamily="34" charset="0"/>
              </a:rPr>
              <a:t> </a:t>
            </a:r>
            <a:r>
              <a:rPr lang="en-US" sz="1600" dirty="0" err="1" smtClean="0">
                <a:latin typeface="Arial Narrow" pitchFamily="34" charset="0"/>
              </a:rPr>
              <a:t>sudah</a:t>
            </a:r>
            <a:r>
              <a:rPr lang="en-US" sz="1600" dirty="0" smtClean="0">
                <a:latin typeface="Arial Narrow" pitchFamily="34" charset="0"/>
              </a:rPr>
              <a:t> </a:t>
            </a:r>
            <a:r>
              <a:rPr lang="en-US" sz="1600" dirty="0" err="1" smtClean="0">
                <a:latin typeface="Arial Narrow" pitchFamily="34" charset="0"/>
              </a:rPr>
              <a:t>bisa</a:t>
            </a:r>
            <a:r>
              <a:rPr lang="en-US" sz="1600" dirty="0" smtClean="0">
                <a:latin typeface="Arial Narrow" pitchFamily="34" charset="0"/>
              </a:rPr>
              <a:t> di </a:t>
            </a:r>
            <a:r>
              <a:rPr lang="en-US" sz="1600" dirty="0" err="1" smtClean="0">
                <a:latin typeface="Arial Narrow" pitchFamily="34" charset="0"/>
              </a:rPr>
              <a:t>klik</a:t>
            </a:r>
            <a:r>
              <a:rPr lang="en-US" sz="1600" dirty="0" smtClean="0">
                <a:latin typeface="Arial Narrow" pitchFamily="34" charset="0"/>
              </a:rPr>
              <a:t> </a:t>
            </a:r>
            <a:r>
              <a:rPr lang="en-US" sz="1600" dirty="0" err="1" smtClean="0">
                <a:latin typeface="Arial Narrow" pitchFamily="34" charset="0"/>
              </a:rPr>
              <a:t>untuk</a:t>
            </a:r>
            <a:r>
              <a:rPr lang="en-US" sz="1600" dirty="0" smtClean="0">
                <a:latin typeface="Arial Narrow" pitchFamily="34" charset="0"/>
              </a:rPr>
              <a:t> </a:t>
            </a:r>
            <a:r>
              <a:rPr lang="en-US" sz="1600" dirty="0" err="1" smtClean="0">
                <a:latin typeface="Arial Narrow" pitchFamily="34" charset="0"/>
              </a:rPr>
              <a:t>mulai</a:t>
            </a:r>
            <a:r>
              <a:rPr lang="en-US" sz="1600" dirty="0" smtClean="0">
                <a:latin typeface="Arial Narrow" pitchFamily="34" charset="0"/>
              </a:rPr>
              <a:t> </a:t>
            </a:r>
            <a:r>
              <a:rPr lang="en-US" sz="1600" dirty="0" err="1" smtClean="0">
                <a:latin typeface="Arial Narrow" pitchFamily="34" charset="0"/>
              </a:rPr>
              <a:t>investasi</a:t>
            </a:r>
            <a:endParaRPr lang="en-US" sz="1600" dirty="0"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79940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8608"/>
            <a:ext cx="5868144" cy="31123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868144" y="709371"/>
            <a:ext cx="309634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 smtClean="0">
                <a:latin typeface="Arial Narrow" pitchFamily="34" charset="0"/>
              </a:rPr>
              <a:t>Jika</a:t>
            </a:r>
            <a:r>
              <a:rPr lang="en-US" sz="1600" dirty="0" smtClean="0">
                <a:latin typeface="Arial Narrow" pitchFamily="34" charset="0"/>
              </a:rPr>
              <a:t> </a:t>
            </a:r>
            <a:r>
              <a:rPr lang="en-US" sz="1600" dirty="0" err="1" smtClean="0">
                <a:latin typeface="Arial Narrow" pitchFamily="34" charset="0"/>
              </a:rPr>
              <a:t>ingin</a:t>
            </a:r>
            <a:r>
              <a:rPr lang="en-US" sz="1600" dirty="0" smtClean="0">
                <a:latin typeface="Arial Narrow" pitchFamily="34" charset="0"/>
              </a:rPr>
              <a:t> </a:t>
            </a:r>
            <a:r>
              <a:rPr lang="en-US" sz="1600" dirty="0" err="1" smtClean="0">
                <a:latin typeface="Arial Narrow" pitchFamily="34" charset="0"/>
              </a:rPr>
              <a:t>melihat</a:t>
            </a:r>
            <a:r>
              <a:rPr lang="en-US" sz="1600" dirty="0" smtClean="0">
                <a:latin typeface="Arial Narrow" pitchFamily="34" charset="0"/>
              </a:rPr>
              <a:t> </a:t>
            </a:r>
            <a:r>
              <a:rPr lang="en-US" sz="1600" dirty="0" err="1" smtClean="0">
                <a:latin typeface="Arial Narrow" pitchFamily="34" charset="0"/>
              </a:rPr>
              <a:t>sudah</a:t>
            </a:r>
            <a:r>
              <a:rPr lang="en-US" sz="1600" dirty="0" smtClean="0">
                <a:latin typeface="Arial Narrow" pitchFamily="34" charset="0"/>
              </a:rPr>
              <a:t> </a:t>
            </a:r>
            <a:r>
              <a:rPr lang="en-US" sz="1600" dirty="0" err="1" smtClean="0">
                <a:latin typeface="Arial Narrow" pitchFamily="34" charset="0"/>
              </a:rPr>
              <a:t>ada</a:t>
            </a:r>
            <a:r>
              <a:rPr lang="en-US" sz="1600" dirty="0" smtClean="0">
                <a:latin typeface="Arial Narrow" pitchFamily="34" charset="0"/>
              </a:rPr>
              <a:t> </a:t>
            </a:r>
            <a:r>
              <a:rPr lang="en-US" sz="1600" dirty="0" err="1" smtClean="0">
                <a:latin typeface="Arial Narrow" pitchFamily="34" charset="0"/>
              </a:rPr>
              <a:t>berapa</a:t>
            </a:r>
            <a:r>
              <a:rPr lang="en-US" sz="1600" dirty="0" smtClean="0">
                <a:latin typeface="Arial Narrow" pitchFamily="34" charset="0"/>
              </a:rPr>
              <a:t> orang yang </a:t>
            </a:r>
            <a:r>
              <a:rPr lang="en-US" sz="1600" dirty="0" err="1" smtClean="0">
                <a:latin typeface="Arial Narrow" pitchFamily="34" charset="0"/>
              </a:rPr>
              <a:t>investasi</a:t>
            </a:r>
            <a:r>
              <a:rPr lang="en-US" sz="1600" dirty="0" smtClean="0">
                <a:latin typeface="Arial Narrow" pitchFamily="34" charset="0"/>
              </a:rPr>
              <a:t> </a:t>
            </a:r>
            <a:r>
              <a:rPr lang="en-US" sz="1600" dirty="0" err="1" smtClean="0">
                <a:latin typeface="Arial Narrow" pitchFamily="34" charset="0"/>
              </a:rPr>
              <a:t>klik</a:t>
            </a:r>
            <a:r>
              <a:rPr lang="en-US" sz="1600" dirty="0" smtClean="0">
                <a:latin typeface="Arial Narrow" pitchFamily="34" charset="0"/>
              </a:rPr>
              <a:t> menu issuer&gt;</a:t>
            </a:r>
            <a:r>
              <a:rPr lang="en-US" sz="1600" dirty="0" err="1" smtClean="0">
                <a:latin typeface="Arial Narrow" pitchFamily="34" charset="0"/>
              </a:rPr>
              <a:t>Pengajuan</a:t>
            </a:r>
            <a:r>
              <a:rPr lang="en-US" sz="1600" dirty="0" smtClean="0">
                <a:latin typeface="Arial Narrow" pitchFamily="34" charset="0"/>
              </a:rPr>
              <a:t> </a:t>
            </a:r>
            <a:r>
              <a:rPr lang="en-US" sz="1600" dirty="0" err="1" smtClean="0">
                <a:latin typeface="Arial Narrow" pitchFamily="34" charset="0"/>
              </a:rPr>
              <a:t>kerjasama</a:t>
            </a:r>
            <a:endParaRPr lang="en-US" sz="1600" dirty="0" smtClean="0">
              <a:latin typeface="Arial Narrow" pitchFamily="34" charset="0"/>
            </a:endParaRPr>
          </a:p>
          <a:p>
            <a:r>
              <a:rPr lang="en-US" sz="1600" dirty="0" smtClean="0">
                <a:latin typeface="Arial Narrow" pitchFamily="34" charset="0"/>
              </a:rPr>
              <a:t>Dan </a:t>
            </a:r>
            <a:r>
              <a:rPr lang="en-US" sz="1600" dirty="0" err="1" smtClean="0">
                <a:latin typeface="Arial Narrow" pitchFamily="34" charset="0"/>
              </a:rPr>
              <a:t>klik</a:t>
            </a:r>
            <a:r>
              <a:rPr lang="en-US" sz="1600" dirty="0" smtClean="0">
                <a:latin typeface="Arial Narrow" pitchFamily="34" charset="0"/>
              </a:rPr>
              <a:t> button detail </a:t>
            </a:r>
            <a:r>
              <a:rPr lang="en-US" sz="1600" dirty="0" err="1" smtClean="0">
                <a:latin typeface="Arial Narrow" pitchFamily="34" charset="0"/>
              </a:rPr>
              <a:t>kemudian</a:t>
            </a:r>
            <a:r>
              <a:rPr lang="en-US" sz="1600" dirty="0" smtClean="0">
                <a:latin typeface="Arial Narrow" pitchFamily="34" charset="0"/>
              </a:rPr>
              <a:t> </a:t>
            </a:r>
            <a:r>
              <a:rPr lang="en-US" sz="1600" dirty="0" err="1" smtClean="0">
                <a:latin typeface="Arial Narrow" pitchFamily="34" charset="0"/>
              </a:rPr>
              <a:t>klik</a:t>
            </a:r>
            <a:r>
              <a:rPr lang="en-US" sz="1600" dirty="0" smtClean="0">
                <a:latin typeface="Arial Narrow" pitchFamily="34" charset="0"/>
              </a:rPr>
              <a:t>  tab </a:t>
            </a:r>
            <a:r>
              <a:rPr lang="en-US" sz="1600" dirty="0" err="1" smtClean="0">
                <a:latin typeface="Arial Narrow" pitchFamily="34" charset="0"/>
              </a:rPr>
              <a:t>investor&amp;pembayaran</a:t>
            </a:r>
            <a:endParaRPr lang="en-US" sz="1600" dirty="0">
              <a:latin typeface="Arial Narrow" pitchFamily="34" charset="0"/>
            </a:endParaRPr>
          </a:p>
        </p:txBody>
      </p:sp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3091" y="3411942"/>
            <a:ext cx="7091725" cy="34460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0" y="3488366"/>
            <a:ext cx="2083091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 smtClean="0">
                <a:latin typeface="Arial Narrow" pitchFamily="34" charset="0"/>
              </a:rPr>
              <a:t>Jika</a:t>
            </a:r>
            <a:r>
              <a:rPr lang="en-US" sz="1600" dirty="0" smtClean="0">
                <a:latin typeface="Arial Narrow" pitchFamily="34" charset="0"/>
              </a:rPr>
              <a:t> </a:t>
            </a:r>
            <a:r>
              <a:rPr lang="en-US" sz="1600" dirty="0" err="1" smtClean="0">
                <a:latin typeface="Arial Narrow" pitchFamily="34" charset="0"/>
              </a:rPr>
              <a:t>Sudah</a:t>
            </a:r>
            <a:r>
              <a:rPr lang="en-US" sz="1600" dirty="0" smtClean="0">
                <a:latin typeface="Arial Narrow" pitchFamily="34" charset="0"/>
              </a:rPr>
              <a:t> </a:t>
            </a:r>
            <a:r>
              <a:rPr lang="en-US" sz="1600" dirty="0" err="1" smtClean="0">
                <a:latin typeface="Arial Narrow" pitchFamily="34" charset="0"/>
              </a:rPr>
              <a:t>ada</a:t>
            </a:r>
            <a:r>
              <a:rPr lang="en-US" sz="1600" dirty="0" smtClean="0">
                <a:latin typeface="Arial Narrow" pitchFamily="34" charset="0"/>
              </a:rPr>
              <a:t> </a:t>
            </a:r>
            <a:r>
              <a:rPr lang="en-US" sz="1600" dirty="0" err="1" smtClean="0">
                <a:latin typeface="Arial Narrow" pitchFamily="34" charset="0"/>
              </a:rPr>
              <a:t>yg</a:t>
            </a:r>
            <a:r>
              <a:rPr lang="en-US" sz="1600" dirty="0" smtClean="0">
                <a:latin typeface="Arial Narrow" pitchFamily="34" charset="0"/>
              </a:rPr>
              <a:t> invest </a:t>
            </a:r>
            <a:r>
              <a:rPr lang="en-US" sz="1600" dirty="0" err="1" smtClean="0">
                <a:latin typeface="Arial Narrow" pitchFamily="34" charset="0"/>
              </a:rPr>
              <a:t>maka</a:t>
            </a:r>
            <a:r>
              <a:rPr lang="en-US" sz="1600" dirty="0" smtClean="0">
                <a:latin typeface="Arial Narrow" pitchFamily="34" charset="0"/>
              </a:rPr>
              <a:t> </a:t>
            </a:r>
            <a:r>
              <a:rPr lang="en-US" sz="1600" dirty="0" err="1" smtClean="0">
                <a:latin typeface="Arial Narrow" pitchFamily="34" charset="0"/>
              </a:rPr>
              <a:t>akan</a:t>
            </a:r>
            <a:r>
              <a:rPr lang="en-US" sz="1600" dirty="0" smtClean="0">
                <a:latin typeface="Arial Narrow" pitchFamily="34" charset="0"/>
              </a:rPr>
              <a:t> </a:t>
            </a:r>
            <a:r>
              <a:rPr lang="en-US" sz="1600" dirty="0" err="1" smtClean="0">
                <a:latin typeface="Arial Narrow" pitchFamily="34" charset="0"/>
              </a:rPr>
              <a:t>muncul</a:t>
            </a:r>
            <a:r>
              <a:rPr lang="en-US" sz="1600" dirty="0" smtClean="0">
                <a:latin typeface="Arial Narrow" pitchFamily="34" charset="0"/>
              </a:rPr>
              <a:t> </a:t>
            </a:r>
            <a:r>
              <a:rPr lang="en-US" sz="1600" dirty="0" err="1" smtClean="0">
                <a:latin typeface="Arial Narrow" pitchFamily="34" charset="0"/>
              </a:rPr>
              <a:t>dan</a:t>
            </a:r>
            <a:r>
              <a:rPr lang="en-US" sz="1600" dirty="0" smtClean="0">
                <a:latin typeface="Arial Narrow" pitchFamily="34" charset="0"/>
              </a:rPr>
              <a:t> </a:t>
            </a:r>
            <a:r>
              <a:rPr lang="en-US" sz="1600" dirty="0" err="1" smtClean="0">
                <a:latin typeface="Arial Narrow" pitchFamily="34" charset="0"/>
              </a:rPr>
              <a:t>bisa</a:t>
            </a:r>
            <a:r>
              <a:rPr lang="en-US" sz="1600" dirty="0" smtClean="0">
                <a:latin typeface="Arial Narrow" pitchFamily="34" charset="0"/>
              </a:rPr>
              <a:t> di </a:t>
            </a:r>
            <a:r>
              <a:rPr lang="en-US" sz="1600" dirty="0" err="1" smtClean="0">
                <a:latin typeface="Arial Narrow" pitchFamily="34" charset="0"/>
              </a:rPr>
              <a:t>liat</a:t>
            </a:r>
            <a:r>
              <a:rPr lang="en-US" sz="1600" dirty="0" smtClean="0">
                <a:latin typeface="Arial Narrow" pitchFamily="34" charset="0"/>
              </a:rPr>
              <a:t> </a:t>
            </a:r>
            <a:r>
              <a:rPr lang="en-US" sz="1600" dirty="0" err="1" smtClean="0">
                <a:latin typeface="Arial Narrow" pitchFamily="34" charset="0"/>
              </a:rPr>
              <a:t>nilai</a:t>
            </a:r>
            <a:r>
              <a:rPr lang="en-US" sz="1600" dirty="0" smtClean="0">
                <a:latin typeface="Arial Narrow" pitchFamily="34" charset="0"/>
              </a:rPr>
              <a:t> </a:t>
            </a:r>
            <a:r>
              <a:rPr lang="en-US" sz="1600" dirty="0" err="1" smtClean="0">
                <a:latin typeface="Arial Narrow" pitchFamily="34" charset="0"/>
              </a:rPr>
              <a:t>pembayaran</a:t>
            </a:r>
            <a:r>
              <a:rPr lang="en-US" sz="1600" dirty="0" smtClean="0">
                <a:latin typeface="Arial Narrow" pitchFamily="34" charset="0"/>
              </a:rPr>
              <a:t> </a:t>
            </a:r>
            <a:r>
              <a:rPr lang="en-US" sz="1600" dirty="0" err="1" smtClean="0">
                <a:latin typeface="Arial Narrow" pitchFamily="34" charset="0"/>
              </a:rPr>
              <a:t>nya</a:t>
            </a:r>
            <a:endParaRPr lang="en-US" sz="1600" dirty="0" smtClean="0">
              <a:latin typeface="Arial Narrow" pitchFamily="34" charset="0"/>
            </a:endParaRPr>
          </a:p>
          <a:p>
            <a:endParaRPr lang="en-US" sz="1600" dirty="0">
              <a:latin typeface="Arial Narrow" pitchFamily="34" charset="0"/>
            </a:endParaRPr>
          </a:p>
          <a:p>
            <a:r>
              <a:rPr lang="en-US" sz="1600" dirty="0" smtClean="0">
                <a:latin typeface="Arial Narrow" pitchFamily="34" charset="0"/>
              </a:rPr>
              <a:t>Dan </a:t>
            </a:r>
            <a:r>
              <a:rPr lang="en-US" sz="1600" dirty="0" err="1" smtClean="0">
                <a:latin typeface="Arial Narrow" pitchFamily="34" charset="0"/>
              </a:rPr>
              <a:t>jika</a:t>
            </a:r>
            <a:r>
              <a:rPr lang="en-US" sz="1600" dirty="0" smtClean="0">
                <a:latin typeface="Arial Narrow" pitchFamily="34" charset="0"/>
              </a:rPr>
              <a:t> </a:t>
            </a:r>
            <a:r>
              <a:rPr lang="en-US" sz="1600" dirty="0" err="1" smtClean="0">
                <a:latin typeface="Arial Narrow" pitchFamily="34" charset="0"/>
              </a:rPr>
              <a:t>sudah</a:t>
            </a:r>
            <a:r>
              <a:rPr lang="en-US" sz="1600" dirty="0" smtClean="0">
                <a:latin typeface="Arial Narrow" pitchFamily="34" charset="0"/>
              </a:rPr>
              <a:t> </a:t>
            </a:r>
            <a:r>
              <a:rPr lang="en-US" sz="1600" dirty="0" err="1" smtClean="0">
                <a:latin typeface="Arial Narrow" pitchFamily="34" charset="0"/>
              </a:rPr>
              <a:t>terpenuhi</a:t>
            </a:r>
            <a:r>
              <a:rPr lang="en-US" sz="1600" dirty="0" smtClean="0">
                <a:latin typeface="Arial Narrow" pitchFamily="34" charset="0"/>
              </a:rPr>
              <a:t> </a:t>
            </a:r>
            <a:r>
              <a:rPr lang="en-US" sz="1600" dirty="0" err="1" smtClean="0">
                <a:latin typeface="Arial Narrow" pitchFamily="34" charset="0"/>
              </a:rPr>
              <a:t>tunggu</a:t>
            </a:r>
            <a:r>
              <a:rPr lang="en-US" sz="1600" dirty="0" smtClean="0">
                <a:latin typeface="Arial Narrow" pitchFamily="34" charset="0"/>
              </a:rPr>
              <a:t> admin </a:t>
            </a:r>
            <a:r>
              <a:rPr lang="en-US" sz="1600" dirty="0" err="1" smtClean="0">
                <a:latin typeface="Arial Narrow" pitchFamily="34" charset="0"/>
              </a:rPr>
              <a:t>prodana</a:t>
            </a:r>
            <a:r>
              <a:rPr lang="en-US" sz="1600" dirty="0" smtClean="0">
                <a:latin typeface="Arial Narrow" pitchFamily="34" charset="0"/>
              </a:rPr>
              <a:t> </a:t>
            </a:r>
            <a:r>
              <a:rPr lang="en-US" sz="1600" dirty="0" err="1" smtClean="0">
                <a:latin typeface="Arial Narrow" pitchFamily="34" charset="0"/>
              </a:rPr>
              <a:t>untuk</a:t>
            </a:r>
            <a:r>
              <a:rPr lang="en-US" sz="1600" dirty="0" smtClean="0">
                <a:latin typeface="Arial Narrow" pitchFamily="34" charset="0"/>
              </a:rPr>
              <a:t> </a:t>
            </a:r>
            <a:r>
              <a:rPr lang="en-US" sz="1600" dirty="0" err="1" smtClean="0">
                <a:latin typeface="Arial Narrow" pitchFamily="34" charset="0"/>
              </a:rPr>
              <a:t>melakukan</a:t>
            </a:r>
            <a:r>
              <a:rPr lang="en-US" sz="1600" dirty="0" smtClean="0">
                <a:latin typeface="Arial Narrow" pitchFamily="34" charset="0"/>
              </a:rPr>
              <a:t> proses </a:t>
            </a:r>
            <a:r>
              <a:rPr lang="en-US" sz="1600" dirty="0" err="1" smtClean="0">
                <a:latin typeface="Arial Narrow" pitchFamily="34" charset="0"/>
              </a:rPr>
              <a:t>tranfer</a:t>
            </a:r>
            <a:r>
              <a:rPr lang="en-US" sz="1600" dirty="0" smtClean="0">
                <a:latin typeface="Arial Narrow" pitchFamily="34" charset="0"/>
              </a:rPr>
              <a:t> funding</a:t>
            </a:r>
          </a:p>
          <a:p>
            <a:endParaRPr lang="en-US" sz="1600" dirty="0">
              <a:latin typeface="Arial Narrow" pitchFamily="34" charset="0"/>
            </a:endParaRPr>
          </a:p>
          <a:p>
            <a:r>
              <a:rPr lang="en-US" sz="1600" dirty="0" err="1" smtClean="0">
                <a:latin typeface="Arial Narrow" pitchFamily="34" charset="0"/>
              </a:rPr>
              <a:t>Jika</a:t>
            </a:r>
            <a:r>
              <a:rPr lang="en-US" sz="1600" dirty="0" smtClean="0">
                <a:latin typeface="Arial Narrow" pitchFamily="34" charset="0"/>
              </a:rPr>
              <a:t> </a:t>
            </a:r>
            <a:r>
              <a:rPr lang="en-US" sz="1600" dirty="0" err="1" smtClean="0">
                <a:latin typeface="Arial Narrow" pitchFamily="34" charset="0"/>
              </a:rPr>
              <a:t>sudah</a:t>
            </a:r>
            <a:r>
              <a:rPr lang="en-US" sz="1600" dirty="0" smtClean="0">
                <a:latin typeface="Arial Narrow" pitchFamily="34" charset="0"/>
              </a:rPr>
              <a:t> di proses </a:t>
            </a:r>
            <a:r>
              <a:rPr lang="en-US" sz="1600" dirty="0" err="1" smtClean="0">
                <a:latin typeface="Arial Narrow" pitchFamily="34" charset="0"/>
              </a:rPr>
              <a:t>klik</a:t>
            </a:r>
            <a:r>
              <a:rPr lang="en-US" sz="1600" dirty="0" smtClean="0">
                <a:latin typeface="Arial Narrow" pitchFamily="34" charset="0"/>
              </a:rPr>
              <a:t> menu issuer&gt;</a:t>
            </a:r>
            <a:r>
              <a:rPr lang="en-US" sz="1600" dirty="0" err="1" smtClean="0">
                <a:latin typeface="Arial Narrow" pitchFamily="34" charset="0"/>
              </a:rPr>
              <a:t>kerjasama</a:t>
            </a:r>
            <a:r>
              <a:rPr lang="en-US" sz="1600" dirty="0" smtClean="0">
                <a:latin typeface="Arial Narrow" pitchFamily="34" charset="0"/>
              </a:rPr>
              <a:t> </a:t>
            </a:r>
            <a:r>
              <a:rPr lang="en-US" sz="1600" dirty="0" err="1" smtClean="0">
                <a:latin typeface="Arial Narrow" pitchFamily="34" charset="0"/>
              </a:rPr>
              <a:t>bisnis</a:t>
            </a:r>
            <a:endParaRPr lang="en-US" sz="1600" dirty="0"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73912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4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2" y="116632"/>
            <a:ext cx="6048672" cy="2961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300192" y="1182081"/>
            <a:ext cx="2771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 smtClean="0">
                <a:latin typeface="Arial Narrow" pitchFamily="34" charset="0"/>
              </a:rPr>
              <a:t>Jika</a:t>
            </a:r>
            <a:r>
              <a:rPr lang="en-US" sz="1600" dirty="0" smtClean="0">
                <a:latin typeface="Arial Narrow" pitchFamily="34" charset="0"/>
              </a:rPr>
              <a:t> </a:t>
            </a:r>
            <a:r>
              <a:rPr lang="en-US" sz="1600" dirty="0" err="1" smtClean="0">
                <a:latin typeface="Arial Narrow" pitchFamily="34" charset="0"/>
              </a:rPr>
              <a:t>sudah</a:t>
            </a:r>
            <a:r>
              <a:rPr lang="en-US" sz="1600" dirty="0" smtClean="0">
                <a:latin typeface="Arial Narrow" pitchFamily="34" charset="0"/>
              </a:rPr>
              <a:t> di </a:t>
            </a:r>
            <a:r>
              <a:rPr lang="en-US" sz="1600" dirty="0" err="1" smtClean="0">
                <a:latin typeface="Arial Narrow" pitchFamily="34" charset="0"/>
              </a:rPr>
              <a:t>tranfer</a:t>
            </a:r>
            <a:r>
              <a:rPr lang="en-US" sz="1600" dirty="0" smtClean="0">
                <a:latin typeface="Arial Narrow" pitchFamily="34" charset="0"/>
              </a:rPr>
              <a:t> funding  </a:t>
            </a:r>
            <a:r>
              <a:rPr lang="en-US" sz="1600" dirty="0" err="1" smtClean="0">
                <a:latin typeface="Arial Narrow" pitchFamily="34" charset="0"/>
              </a:rPr>
              <a:t>makan</a:t>
            </a:r>
            <a:r>
              <a:rPr lang="en-US" sz="1600" dirty="0" smtClean="0">
                <a:latin typeface="Arial Narrow" pitchFamily="34" charset="0"/>
              </a:rPr>
              <a:t> </a:t>
            </a:r>
            <a:r>
              <a:rPr lang="en-US" sz="1600" dirty="0" err="1" smtClean="0">
                <a:latin typeface="Arial Narrow" pitchFamily="34" charset="0"/>
              </a:rPr>
              <a:t>akan</a:t>
            </a:r>
            <a:r>
              <a:rPr lang="en-US" sz="1600" dirty="0" smtClean="0">
                <a:latin typeface="Arial Narrow" pitchFamily="34" charset="0"/>
              </a:rPr>
              <a:t> </a:t>
            </a:r>
            <a:r>
              <a:rPr lang="en-US" sz="1600" dirty="0" err="1" smtClean="0">
                <a:latin typeface="Arial Narrow" pitchFamily="34" charset="0"/>
              </a:rPr>
              <a:t>muncul</a:t>
            </a:r>
            <a:r>
              <a:rPr lang="en-US" sz="1600" dirty="0" smtClean="0">
                <a:latin typeface="Arial Narrow" pitchFamily="34" charset="0"/>
              </a:rPr>
              <a:t> di menu </a:t>
            </a:r>
            <a:r>
              <a:rPr lang="en-US" sz="1600" dirty="0" err="1" smtClean="0">
                <a:latin typeface="Arial Narrow" pitchFamily="34" charset="0"/>
              </a:rPr>
              <a:t>kerjasama</a:t>
            </a:r>
            <a:r>
              <a:rPr lang="en-US" sz="1600" dirty="0" smtClean="0">
                <a:latin typeface="Arial Narrow" pitchFamily="34" charset="0"/>
              </a:rPr>
              <a:t> </a:t>
            </a:r>
            <a:r>
              <a:rPr lang="en-US" sz="1600" dirty="0" err="1" smtClean="0">
                <a:latin typeface="Arial Narrow" pitchFamily="34" charset="0"/>
              </a:rPr>
              <a:t>bisnis</a:t>
            </a:r>
            <a:endParaRPr lang="en-US" sz="1600" dirty="0"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3830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742552" cy="29772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948264" y="476672"/>
            <a:ext cx="172819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 smtClean="0">
                <a:latin typeface="Arial Narrow" pitchFamily="34" charset="0"/>
              </a:rPr>
              <a:t>Ketika</a:t>
            </a:r>
            <a:r>
              <a:rPr lang="en-US" sz="1600" dirty="0" smtClean="0">
                <a:latin typeface="Arial Narrow" pitchFamily="34" charset="0"/>
              </a:rPr>
              <a:t> </a:t>
            </a:r>
            <a:r>
              <a:rPr lang="en-US" sz="1600" dirty="0" err="1" smtClean="0">
                <a:latin typeface="Arial Narrow" pitchFamily="34" charset="0"/>
              </a:rPr>
              <a:t>Melakukan</a:t>
            </a:r>
            <a:r>
              <a:rPr lang="en-US" sz="1600" dirty="0" smtClean="0">
                <a:latin typeface="Arial Narrow" pitchFamily="34" charset="0"/>
              </a:rPr>
              <a:t> </a:t>
            </a:r>
            <a:r>
              <a:rPr lang="en-US" sz="1600" dirty="0" err="1" smtClean="0">
                <a:latin typeface="Arial Narrow" pitchFamily="34" charset="0"/>
              </a:rPr>
              <a:t>pendaftaran</a:t>
            </a:r>
            <a:r>
              <a:rPr lang="en-US" sz="1600" dirty="0" smtClean="0">
                <a:latin typeface="Arial Narrow" pitchFamily="34" charset="0"/>
              </a:rPr>
              <a:t> </a:t>
            </a:r>
            <a:r>
              <a:rPr lang="en-US" sz="1600" dirty="0" err="1" smtClean="0">
                <a:latin typeface="Arial Narrow" pitchFamily="34" charset="0"/>
              </a:rPr>
              <a:t>silahkan</a:t>
            </a:r>
            <a:r>
              <a:rPr lang="en-US" sz="1600" dirty="0" smtClean="0">
                <a:latin typeface="Arial Narrow" pitchFamily="34" charset="0"/>
              </a:rPr>
              <a:t> </a:t>
            </a:r>
            <a:r>
              <a:rPr lang="en-US" sz="1600" dirty="0" err="1" smtClean="0">
                <a:latin typeface="Arial Narrow" pitchFamily="34" charset="0"/>
              </a:rPr>
              <a:t>cek</a:t>
            </a:r>
            <a:r>
              <a:rPr lang="en-US" sz="1600" dirty="0" smtClean="0">
                <a:latin typeface="Arial Narrow" pitchFamily="34" charset="0"/>
              </a:rPr>
              <a:t> email </a:t>
            </a:r>
            <a:r>
              <a:rPr lang="en-US" sz="1600" dirty="0" err="1" smtClean="0">
                <a:latin typeface="Arial Narrow" pitchFamily="34" charset="0"/>
              </a:rPr>
              <a:t>untuk</a:t>
            </a:r>
            <a:r>
              <a:rPr lang="en-US" sz="1600" dirty="0" smtClean="0">
                <a:latin typeface="Arial Narrow" pitchFamily="34" charset="0"/>
              </a:rPr>
              <a:t> </a:t>
            </a:r>
            <a:r>
              <a:rPr lang="en-US" sz="1600" dirty="0" err="1" smtClean="0">
                <a:latin typeface="Arial Narrow" pitchFamily="34" charset="0"/>
              </a:rPr>
              <a:t>verifikasi</a:t>
            </a:r>
            <a:r>
              <a:rPr lang="en-US" sz="1600" dirty="0" smtClean="0">
                <a:latin typeface="Arial Narrow" pitchFamily="34" charset="0"/>
              </a:rPr>
              <a:t> </a:t>
            </a:r>
            <a:r>
              <a:rPr lang="en-US" sz="1600" dirty="0" err="1" smtClean="0">
                <a:latin typeface="Arial Narrow" pitchFamily="34" charset="0"/>
              </a:rPr>
              <a:t>akun</a:t>
            </a:r>
            <a:r>
              <a:rPr lang="en-US" sz="1600" dirty="0" smtClean="0">
                <a:latin typeface="Arial Narrow" pitchFamily="34" charset="0"/>
              </a:rPr>
              <a:t> </a:t>
            </a:r>
            <a:r>
              <a:rPr lang="en-US" sz="1600" dirty="0" err="1" smtClean="0">
                <a:latin typeface="Arial Narrow" pitchFamily="34" charset="0"/>
              </a:rPr>
              <a:t>anada</a:t>
            </a:r>
            <a:endParaRPr lang="en-US" sz="1600" dirty="0">
              <a:latin typeface="Arial Narrow" pitchFamily="34" charset="0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3501008"/>
            <a:ext cx="6006829" cy="30963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79512" y="3971962"/>
            <a:ext cx="266429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 smtClean="0">
                <a:latin typeface="Arial Narrow" pitchFamily="34" charset="0"/>
              </a:rPr>
              <a:t>Notif</a:t>
            </a:r>
            <a:r>
              <a:rPr lang="en-US" sz="1600" dirty="0" smtClean="0">
                <a:latin typeface="Arial Narrow" pitchFamily="34" charset="0"/>
              </a:rPr>
              <a:t> email </a:t>
            </a:r>
            <a:r>
              <a:rPr lang="en-US" sz="1600" dirty="0" err="1" smtClean="0">
                <a:latin typeface="Arial Narrow" pitchFamily="34" charset="0"/>
              </a:rPr>
              <a:t>dari</a:t>
            </a:r>
            <a:r>
              <a:rPr lang="en-US" sz="1600" dirty="0" smtClean="0">
                <a:latin typeface="Arial Narrow" pitchFamily="34" charset="0"/>
              </a:rPr>
              <a:t> </a:t>
            </a:r>
            <a:r>
              <a:rPr lang="en-US" sz="1600" dirty="0" err="1" smtClean="0">
                <a:latin typeface="Arial Narrow" pitchFamily="34" charset="0"/>
              </a:rPr>
              <a:t>prodana</a:t>
            </a:r>
            <a:r>
              <a:rPr lang="en-US" sz="1600" dirty="0" smtClean="0">
                <a:latin typeface="Arial Narrow" pitchFamily="34" charset="0"/>
              </a:rPr>
              <a:t> </a:t>
            </a:r>
            <a:r>
              <a:rPr lang="en-US" sz="1600" dirty="0" err="1" smtClean="0">
                <a:latin typeface="Arial Narrow" pitchFamily="34" charset="0"/>
              </a:rPr>
              <a:t>akan</a:t>
            </a:r>
            <a:r>
              <a:rPr lang="en-US" sz="1600" dirty="0" smtClean="0">
                <a:latin typeface="Arial Narrow" pitchFamily="34" charset="0"/>
              </a:rPr>
              <a:t> </a:t>
            </a:r>
          </a:p>
          <a:p>
            <a:r>
              <a:rPr lang="en-US" sz="1600" dirty="0" err="1" smtClean="0">
                <a:latin typeface="Arial Narrow" pitchFamily="34" charset="0"/>
              </a:rPr>
              <a:t>Muncul</a:t>
            </a:r>
            <a:r>
              <a:rPr lang="en-US" sz="1600" dirty="0" smtClean="0">
                <a:latin typeface="Arial Narrow" pitchFamily="34" charset="0"/>
              </a:rPr>
              <a:t> </a:t>
            </a:r>
            <a:r>
              <a:rPr lang="en-US" sz="1600" dirty="0" err="1" smtClean="0">
                <a:latin typeface="Arial Narrow" pitchFamily="34" charset="0"/>
              </a:rPr>
              <a:t>seperti</a:t>
            </a:r>
            <a:r>
              <a:rPr lang="en-US" sz="1600" dirty="0" smtClean="0">
                <a:latin typeface="Arial Narrow" pitchFamily="34" charset="0"/>
              </a:rPr>
              <a:t> </a:t>
            </a:r>
            <a:r>
              <a:rPr lang="en-US" sz="1600" dirty="0" err="1" smtClean="0">
                <a:latin typeface="Arial Narrow" pitchFamily="34" charset="0"/>
              </a:rPr>
              <a:t>ini</a:t>
            </a:r>
            <a:r>
              <a:rPr lang="en-US" sz="1600" dirty="0" smtClean="0">
                <a:latin typeface="Arial Narrow" pitchFamily="34" charset="0"/>
              </a:rPr>
              <a:t> </a:t>
            </a:r>
            <a:r>
              <a:rPr lang="en-US" sz="1600" dirty="0" err="1" smtClean="0">
                <a:latin typeface="Arial Narrow" pitchFamily="34" charset="0"/>
              </a:rPr>
              <a:t>dan</a:t>
            </a:r>
            <a:r>
              <a:rPr lang="en-US" sz="1600" dirty="0" smtClean="0">
                <a:latin typeface="Arial Narrow" pitchFamily="34" charset="0"/>
              </a:rPr>
              <a:t> </a:t>
            </a:r>
            <a:r>
              <a:rPr lang="en-US" sz="1600" dirty="0" err="1" smtClean="0">
                <a:latin typeface="Arial Narrow" pitchFamily="34" charset="0"/>
              </a:rPr>
              <a:t>klik</a:t>
            </a:r>
            <a:endParaRPr lang="en-US" sz="1600" dirty="0" smtClean="0">
              <a:latin typeface="Arial Narrow" pitchFamily="34" charset="0"/>
            </a:endParaRPr>
          </a:p>
          <a:p>
            <a:r>
              <a:rPr lang="en-US" sz="1600" dirty="0" smtClean="0">
                <a:latin typeface="Arial Narrow" pitchFamily="34" charset="0"/>
              </a:rPr>
              <a:t>Button verify </a:t>
            </a:r>
            <a:r>
              <a:rPr lang="en-US" sz="1600" dirty="0" err="1" smtClean="0">
                <a:latin typeface="Arial Narrow" pitchFamily="34" charset="0"/>
              </a:rPr>
              <a:t>untuk</a:t>
            </a:r>
            <a:r>
              <a:rPr lang="en-US" sz="1600" dirty="0" smtClean="0">
                <a:latin typeface="Arial Narrow" pitchFamily="34" charset="0"/>
              </a:rPr>
              <a:t> </a:t>
            </a:r>
            <a:r>
              <a:rPr lang="en-US" sz="1600" dirty="0" err="1" smtClean="0">
                <a:latin typeface="Arial Narrow" pitchFamily="34" charset="0"/>
              </a:rPr>
              <a:t>melakukan</a:t>
            </a:r>
            <a:r>
              <a:rPr lang="en-US" sz="1600" dirty="0" smtClean="0">
                <a:latin typeface="Arial Narrow" pitchFamily="34" charset="0"/>
              </a:rPr>
              <a:t> </a:t>
            </a:r>
            <a:r>
              <a:rPr lang="en-US" sz="1600" dirty="0" err="1" smtClean="0">
                <a:latin typeface="Arial Narrow" pitchFamily="34" charset="0"/>
              </a:rPr>
              <a:t>aktifitas</a:t>
            </a:r>
            <a:r>
              <a:rPr lang="en-US" sz="1600" dirty="0" smtClean="0">
                <a:latin typeface="Arial Narrow" pitchFamily="34" charset="0"/>
              </a:rPr>
              <a:t> </a:t>
            </a:r>
            <a:r>
              <a:rPr lang="en-US" sz="1600" dirty="0" err="1" smtClean="0">
                <a:latin typeface="Arial Narrow" pitchFamily="34" charset="0"/>
              </a:rPr>
              <a:t>atau</a:t>
            </a:r>
            <a:r>
              <a:rPr lang="en-US" sz="1600" dirty="0" smtClean="0">
                <a:latin typeface="Arial Narrow" pitchFamily="34" charset="0"/>
              </a:rPr>
              <a:t> </a:t>
            </a:r>
            <a:r>
              <a:rPr lang="en-US" sz="1600" dirty="0" err="1" smtClean="0">
                <a:latin typeface="Arial Narrow" pitchFamily="34" charset="0"/>
              </a:rPr>
              <a:t>setep</a:t>
            </a:r>
            <a:r>
              <a:rPr lang="en-US" sz="1600" dirty="0" smtClean="0">
                <a:latin typeface="Arial Narrow" pitchFamily="34" charset="0"/>
              </a:rPr>
              <a:t> </a:t>
            </a:r>
            <a:r>
              <a:rPr lang="en-US" sz="1600" dirty="0" err="1" smtClean="0">
                <a:latin typeface="Arial Narrow" pitchFamily="34" charset="0"/>
              </a:rPr>
              <a:t>slanjutnya</a:t>
            </a:r>
            <a:endParaRPr lang="en-US" sz="1600" dirty="0"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61792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8632"/>
            <a:ext cx="6660232" cy="32791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876256" y="404664"/>
            <a:ext cx="2267744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 smtClean="0">
                <a:latin typeface="Arial Narrow" pitchFamily="34" charset="0"/>
              </a:rPr>
              <a:t>Jika</a:t>
            </a:r>
            <a:r>
              <a:rPr lang="en-US" sz="1600" dirty="0" smtClean="0">
                <a:latin typeface="Arial Narrow" pitchFamily="34" charset="0"/>
              </a:rPr>
              <a:t> </a:t>
            </a:r>
            <a:r>
              <a:rPr lang="en-US" sz="1600" dirty="0" err="1" smtClean="0">
                <a:latin typeface="Arial Narrow" pitchFamily="34" charset="0"/>
              </a:rPr>
              <a:t>Sudah</a:t>
            </a:r>
            <a:r>
              <a:rPr lang="en-US" sz="1600" dirty="0" smtClean="0">
                <a:latin typeface="Arial Narrow" pitchFamily="34" charset="0"/>
              </a:rPr>
              <a:t> di </a:t>
            </a:r>
            <a:r>
              <a:rPr lang="en-US" sz="1600" dirty="0" err="1" smtClean="0">
                <a:latin typeface="Arial Narrow" pitchFamily="34" charset="0"/>
              </a:rPr>
              <a:t>klik</a:t>
            </a:r>
            <a:r>
              <a:rPr lang="en-US" sz="1600" dirty="0" smtClean="0">
                <a:latin typeface="Arial Narrow" pitchFamily="34" charset="0"/>
              </a:rPr>
              <a:t> </a:t>
            </a:r>
            <a:r>
              <a:rPr lang="en-US" sz="1600" dirty="0" err="1" smtClean="0">
                <a:latin typeface="Arial Narrow" pitchFamily="34" charset="0"/>
              </a:rPr>
              <a:t>maka</a:t>
            </a:r>
            <a:r>
              <a:rPr lang="en-US" sz="1600" dirty="0" smtClean="0">
                <a:latin typeface="Arial Narrow" pitchFamily="34" charset="0"/>
              </a:rPr>
              <a:t> </a:t>
            </a:r>
            <a:r>
              <a:rPr lang="en-US" sz="1600" dirty="0" err="1" smtClean="0">
                <a:latin typeface="Arial Narrow" pitchFamily="34" charset="0"/>
              </a:rPr>
              <a:t>akan</a:t>
            </a:r>
            <a:r>
              <a:rPr lang="en-US" sz="1600" dirty="0" smtClean="0">
                <a:latin typeface="Arial Narrow" pitchFamily="34" charset="0"/>
              </a:rPr>
              <a:t> </a:t>
            </a:r>
            <a:r>
              <a:rPr lang="en-US" sz="1600" dirty="0" err="1" smtClean="0">
                <a:latin typeface="Arial Narrow" pitchFamily="34" charset="0"/>
              </a:rPr>
              <a:t>otomatis</a:t>
            </a:r>
            <a:r>
              <a:rPr lang="en-US" sz="1600" dirty="0" smtClean="0">
                <a:latin typeface="Arial Narrow" pitchFamily="34" charset="0"/>
              </a:rPr>
              <a:t> </a:t>
            </a:r>
            <a:r>
              <a:rPr lang="en-US" sz="1600" dirty="0" err="1" smtClean="0">
                <a:latin typeface="Arial Narrow" pitchFamily="34" charset="0"/>
              </a:rPr>
              <a:t>masuk</a:t>
            </a:r>
            <a:r>
              <a:rPr lang="en-US" sz="1600" dirty="0" smtClean="0">
                <a:latin typeface="Arial Narrow" pitchFamily="34" charset="0"/>
              </a:rPr>
              <a:t> </a:t>
            </a:r>
            <a:r>
              <a:rPr lang="en-US" sz="1600" dirty="0" err="1" smtClean="0">
                <a:latin typeface="Arial Narrow" pitchFamily="34" charset="0"/>
              </a:rPr>
              <a:t>kehalaman</a:t>
            </a:r>
            <a:r>
              <a:rPr lang="en-US" sz="1600" dirty="0" smtClean="0">
                <a:latin typeface="Arial Narrow" pitchFamily="34" charset="0"/>
              </a:rPr>
              <a:t> </a:t>
            </a:r>
            <a:r>
              <a:rPr lang="en-US" sz="1600" dirty="0" err="1" smtClean="0">
                <a:latin typeface="Arial Narrow" pitchFamily="34" charset="0"/>
              </a:rPr>
              <a:t>syarat</a:t>
            </a:r>
            <a:r>
              <a:rPr lang="en-US" sz="1600" dirty="0" smtClean="0">
                <a:latin typeface="Arial Narrow" pitchFamily="34" charset="0"/>
              </a:rPr>
              <a:t> </a:t>
            </a:r>
            <a:r>
              <a:rPr lang="en-US" sz="1600" dirty="0" err="1" smtClean="0">
                <a:latin typeface="Arial Narrow" pitchFamily="34" charset="0"/>
              </a:rPr>
              <a:t>dan</a:t>
            </a:r>
            <a:r>
              <a:rPr lang="en-US" sz="1600" dirty="0" smtClean="0">
                <a:latin typeface="Arial Narrow" pitchFamily="34" charset="0"/>
              </a:rPr>
              <a:t> </a:t>
            </a:r>
            <a:r>
              <a:rPr lang="en-US" sz="1600" dirty="0" err="1" smtClean="0">
                <a:latin typeface="Arial Narrow" pitchFamily="34" charset="0"/>
              </a:rPr>
              <a:t>kententuan</a:t>
            </a:r>
            <a:r>
              <a:rPr lang="en-US" sz="1600" dirty="0" smtClean="0">
                <a:latin typeface="Arial Narrow" pitchFamily="34" charset="0"/>
              </a:rPr>
              <a:t> </a:t>
            </a:r>
          </a:p>
          <a:p>
            <a:endParaRPr lang="en-US" sz="1600" dirty="0" smtClean="0">
              <a:latin typeface="Arial Narrow" pitchFamily="34" charset="0"/>
            </a:endParaRPr>
          </a:p>
          <a:p>
            <a:r>
              <a:rPr lang="en-US" sz="1600" dirty="0" smtClean="0">
                <a:latin typeface="Arial Narrow" pitchFamily="34" charset="0"/>
              </a:rPr>
              <a:t>Baca </a:t>
            </a:r>
            <a:r>
              <a:rPr lang="en-US" sz="1600" dirty="0" err="1" smtClean="0">
                <a:latin typeface="Arial Narrow" pitchFamily="34" charset="0"/>
              </a:rPr>
              <a:t>syarat</a:t>
            </a:r>
            <a:r>
              <a:rPr lang="en-US" sz="1600" dirty="0" smtClean="0">
                <a:latin typeface="Arial Narrow" pitchFamily="34" charset="0"/>
              </a:rPr>
              <a:t> </a:t>
            </a:r>
            <a:r>
              <a:rPr lang="en-US" sz="1600" dirty="0" err="1" smtClean="0">
                <a:latin typeface="Arial Narrow" pitchFamily="34" charset="0"/>
              </a:rPr>
              <a:t>dan</a:t>
            </a:r>
            <a:r>
              <a:rPr lang="en-US" sz="1600" dirty="0" smtClean="0">
                <a:latin typeface="Arial Narrow" pitchFamily="34" charset="0"/>
              </a:rPr>
              <a:t> </a:t>
            </a:r>
            <a:r>
              <a:rPr lang="en-US" sz="1600" dirty="0" err="1" smtClean="0">
                <a:latin typeface="Arial Narrow" pitchFamily="34" charset="0"/>
              </a:rPr>
              <a:t>ketentuan</a:t>
            </a:r>
            <a:r>
              <a:rPr lang="en-US" sz="1600" dirty="0" smtClean="0">
                <a:latin typeface="Arial Narrow" pitchFamily="34" charset="0"/>
              </a:rPr>
              <a:t> </a:t>
            </a:r>
            <a:r>
              <a:rPr lang="en-US" sz="1600" dirty="0" err="1" smtClean="0">
                <a:latin typeface="Arial Narrow" pitchFamily="34" charset="0"/>
              </a:rPr>
              <a:t>biar</a:t>
            </a:r>
            <a:r>
              <a:rPr lang="en-US" sz="1600" dirty="0" smtClean="0">
                <a:latin typeface="Arial Narrow" pitchFamily="34" charset="0"/>
              </a:rPr>
              <a:t> </a:t>
            </a:r>
            <a:r>
              <a:rPr lang="en-US" sz="1600" dirty="0" err="1" smtClean="0">
                <a:latin typeface="Arial Narrow" pitchFamily="34" charset="0"/>
              </a:rPr>
              <a:t>tidak</a:t>
            </a:r>
            <a:r>
              <a:rPr lang="en-US" sz="1600" dirty="0" smtClean="0">
                <a:latin typeface="Arial Narrow" pitchFamily="34" charset="0"/>
              </a:rPr>
              <a:t> </a:t>
            </a:r>
            <a:r>
              <a:rPr lang="en-US" sz="1600" dirty="0" err="1" smtClean="0">
                <a:latin typeface="Arial Narrow" pitchFamily="34" charset="0"/>
              </a:rPr>
              <a:t>jadi</a:t>
            </a:r>
            <a:r>
              <a:rPr lang="en-US" sz="1600" dirty="0" smtClean="0">
                <a:latin typeface="Arial Narrow" pitchFamily="34" charset="0"/>
              </a:rPr>
              <a:t> </a:t>
            </a:r>
            <a:r>
              <a:rPr lang="en-US" sz="1600" dirty="0" err="1" smtClean="0">
                <a:latin typeface="Arial Narrow" pitchFamily="34" charset="0"/>
              </a:rPr>
              <a:t>salah</a:t>
            </a:r>
            <a:r>
              <a:rPr lang="en-US" sz="1600" dirty="0" smtClean="0">
                <a:latin typeface="Arial Narrow" pitchFamily="34" charset="0"/>
              </a:rPr>
              <a:t> </a:t>
            </a:r>
            <a:r>
              <a:rPr lang="en-US" sz="1600" dirty="0" err="1" smtClean="0">
                <a:latin typeface="Arial Narrow" pitchFamily="34" charset="0"/>
              </a:rPr>
              <a:t>pahaman</a:t>
            </a:r>
            <a:endParaRPr lang="en-US" sz="1600" dirty="0">
              <a:latin typeface="Arial Narrow" pitchFamily="34" charset="0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1443" y="3710004"/>
            <a:ext cx="6502557" cy="3147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95536" y="4077072"/>
            <a:ext cx="187220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 smtClean="0">
                <a:latin typeface="Arial Narrow" pitchFamily="34" charset="0"/>
              </a:rPr>
              <a:t>Jika</a:t>
            </a:r>
            <a:r>
              <a:rPr lang="en-US" sz="1600" dirty="0" smtClean="0">
                <a:latin typeface="Arial Narrow" pitchFamily="34" charset="0"/>
              </a:rPr>
              <a:t> </a:t>
            </a:r>
            <a:r>
              <a:rPr lang="en-US" sz="1600" dirty="0" err="1" smtClean="0">
                <a:latin typeface="Arial Narrow" pitchFamily="34" charset="0"/>
              </a:rPr>
              <a:t>sudah</a:t>
            </a:r>
            <a:r>
              <a:rPr lang="en-US" sz="1600" dirty="0" smtClean="0">
                <a:latin typeface="Arial Narrow" pitchFamily="34" charset="0"/>
              </a:rPr>
              <a:t> scroll </a:t>
            </a:r>
            <a:r>
              <a:rPr lang="en-US" sz="1600" dirty="0" err="1" smtClean="0">
                <a:latin typeface="Arial Narrow" pitchFamily="34" charset="0"/>
              </a:rPr>
              <a:t>ke</a:t>
            </a:r>
            <a:r>
              <a:rPr lang="en-US" sz="1600" dirty="0" smtClean="0">
                <a:latin typeface="Arial Narrow" pitchFamily="34" charset="0"/>
              </a:rPr>
              <a:t> </a:t>
            </a:r>
            <a:r>
              <a:rPr lang="en-US" sz="1600" dirty="0" err="1" smtClean="0">
                <a:latin typeface="Arial Narrow" pitchFamily="34" charset="0"/>
              </a:rPr>
              <a:t>bawah</a:t>
            </a:r>
            <a:r>
              <a:rPr lang="en-US" sz="1600" dirty="0" smtClean="0">
                <a:latin typeface="Arial Narrow" pitchFamily="34" charset="0"/>
              </a:rPr>
              <a:t> </a:t>
            </a:r>
            <a:r>
              <a:rPr lang="en-US" sz="1600" dirty="0" err="1" smtClean="0">
                <a:latin typeface="Arial Narrow" pitchFamily="34" charset="0"/>
              </a:rPr>
              <a:t>dan</a:t>
            </a:r>
            <a:r>
              <a:rPr lang="en-US" sz="1600" dirty="0" smtClean="0">
                <a:latin typeface="Arial Narrow" pitchFamily="34" charset="0"/>
              </a:rPr>
              <a:t> </a:t>
            </a:r>
            <a:r>
              <a:rPr lang="en-US" sz="1600" dirty="0" err="1" smtClean="0">
                <a:latin typeface="Arial Narrow" pitchFamily="34" charset="0"/>
              </a:rPr>
              <a:t>klik</a:t>
            </a:r>
            <a:r>
              <a:rPr lang="en-US" sz="1600" dirty="0" smtClean="0">
                <a:latin typeface="Arial Narrow" pitchFamily="34" charset="0"/>
              </a:rPr>
              <a:t> </a:t>
            </a:r>
            <a:r>
              <a:rPr lang="en-US" sz="1600" dirty="0" err="1" smtClean="0">
                <a:latin typeface="Arial Narrow" pitchFamily="34" charset="0"/>
              </a:rPr>
              <a:t>tulisan</a:t>
            </a:r>
            <a:r>
              <a:rPr lang="en-US" sz="1600" dirty="0" smtClean="0">
                <a:latin typeface="Arial Narrow" pitchFamily="34" charset="0"/>
              </a:rPr>
              <a:t> </a:t>
            </a:r>
            <a:r>
              <a:rPr lang="en-US" sz="1600" dirty="0" err="1" smtClean="0">
                <a:latin typeface="Arial Narrow" pitchFamily="34" charset="0"/>
              </a:rPr>
              <a:t>saya</a:t>
            </a:r>
            <a:r>
              <a:rPr lang="en-US" sz="1600" dirty="0" smtClean="0">
                <a:latin typeface="Arial Narrow" pitchFamily="34" charset="0"/>
              </a:rPr>
              <a:t> </a:t>
            </a:r>
            <a:r>
              <a:rPr lang="en-US" sz="1600" dirty="0" err="1" smtClean="0">
                <a:latin typeface="Arial Narrow" pitchFamily="34" charset="0"/>
              </a:rPr>
              <a:t>setuju</a:t>
            </a:r>
            <a:r>
              <a:rPr lang="en-US" sz="1600" dirty="0" smtClean="0">
                <a:latin typeface="Arial Narrow" pitchFamily="34" charset="0"/>
              </a:rPr>
              <a:t> </a:t>
            </a:r>
            <a:r>
              <a:rPr lang="en-US" sz="1600" dirty="0" err="1" smtClean="0">
                <a:latin typeface="Arial Narrow" pitchFamily="34" charset="0"/>
              </a:rPr>
              <a:t>jika</a:t>
            </a:r>
            <a:r>
              <a:rPr lang="en-US" sz="1600" dirty="0" smtClean="0">
                <a:latin typeface="Arial Narrow" pitchFamily="34" charset="0"/>
              </a:rPr>
              <a:t> </a:t>
            </a:r>
            <a:r>
              <a:rPr lang="en-US" sz="1600" dirty="0" err="1" smtClean="0">
                <a:latin typeface="Arial Narrow" pitchFamily="34" charset="0"/>
              </a:rPr>
              <a:t>ingin</a:t>
            </a:r>
            <a:r>
              <a:rPr lang="en-US" sz="1600" dirty="0" smtClean="0">
                <a:latin typeface="Arial Narrow" pitchFamily="34" charset="0"/>
              </a:rPr>
              <a:t> </a:t>
            </a:r>
            <a:r>
              <a:rPr lang="en-US" sz="1600" dirty="0" err="1" smtClean="0">
                <a:latin typeface="Arial Narrow" pitchFamily="34" charset="0"/>
              </a:rPr>
              <a:t>melanjutkan</a:t>
            </a:r>
            <a:r>
              <a:rPr lang="en-US" sz="1600" dirty="0" smtClean="0">
                <a:latin typeface="Arial Narrow" pitchFamily="34" charset="0"/>
              </a:rPr>
              <a:t> proses </a:t>
            </a:r>
            <a:r>
              <a:rPr lang="en-US" sz="1600" dirty="0" err="1" smtClean="0">
                <a:latin typeface="Arial Narrow" pitchFamily="34" charset="0"/>
              </a:rPr>
              <a:t>nya</a:t>
            </a:r>
            <a:endParaRPr lang="en-US" sz="1600" dirty="0"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80933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96" y="0"/>
            <a:ext cx="6876256" cy="33499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092280" y="332656"/>
            <a:ext cx="151216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 smtClean="0">
                <a:latin typeface="Arial Narrow" pitchFamily="34" charset="0"/>
              </a:rPr>
              <a:t>Untuk</a:t>
            </a:r>
            <a:r>
              <a:rPr lang="en-US" sz="1600" dirty="0" smtClean="0">
                <a:latin typeface="Arial Narrow" pitchFamily="34" charset="0"/>
              </a:rPr>
              <a:t> Step </a:t>
            </a:r>
            <a:r>
              <a:rPr lang="en-US" sz="1600" dirty="0" err="1" smtClean="0">
                <a:latin typeface="Arial Narrow" pitchFamily="34" charset="0"/>
              </a:rPr>
              <a:t>selanjutnya</a:t>
            </a:r>
            <a:r>
              <a:rPr lang="en-US" sz="1600" dirty="0" smtClean="0">
                <a:latin typeface="Arial Narrow" pitchFamily="34" charset="0"/>
              </a:rPr>
              <a:t> </a:t>
            </a:r>
            <a:r>
              <a:rPr lang="en-US" sz="1600" dirty="0" err="1" smtClean="0">
                <a:latin typeface="Arial Narrow" pitchFamily="34" charset="0"/>
              </a:rPr>
              <a:t>lengkapi</a:t>
            </a:r>
            <a:r>
              <a:rPr lang="en-US" sz="1600" dirty="0" smtClean="0">
                <a:latin typeface="Arial Narrow" pitchFamily="34" charset="0"/>
              </a:rPr>
              <a:t> data </a:t>
            </a:r>
            <a:r>
              <a:rPr lang="en-US" sz="1600" dirty="0" err="1" smtClean="0">
                <a:latin typeface="Arial Narrow" pitchFamily="34" charset="0"/>
              </a:rPr>
              <a:t>diri</a:t>
            </a:r>
            <a:r>
              <a:rPr lang="en-US" sz="1600" dirty="0" smtClean="0">
                <a:latin typeface="Arial Narrow" pitchFamily="34" charset="0"/>
              </a:rPr>
              <a:t> </a:t>
            </a:r>
            <a:r>
              <a:rPr lang="en-US" sz="1600" dirty="0" err="1" smtClean="0">
                <a:latin typeface="Arial Narrow" pitchFamily="34" charset="0"/>
              </a:rPr>
              <a:t>anda</a:t>
            </a:r>
            <a:r>
              <a:rPr lang="en-US" sz="1600" dirty="0" smtClean="0">
                <a:latin typeface="Arial Narrow" pitchFamily="34" charset="0"/>
              </a:rPr>
              <a:t> </a:t>
            </a:r>
            <a:endParaRPr lang="en-US" sz="1600" dirty="0">
              <a:latin typeface="Arial Narrow" pitchFamily="34" charset="0"/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3645024"/>
            <a:ext cx="6257800" cy="31005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51520" y="4764053"/>
            <a:ext cx="25202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 smtClean="0">
                <a:latin typeface="Arial Narrow" pitchFamily="34" charset="0"/>
              </a:rPr>
              <a:t>Jika</a:t>
            </a:r>
            <a:r>
              <a:rPr lang="en-US" sz="1600" dirty="0" smtClean="0">
                <a:latin typeface="Arial Narrow" pitchFamily="34" charset="0"/>
              </a:rPr>
              <a:t> </a:t>
            </a:r>
            <a:r>
              <a:rPr lang="en-US" sz="1600" dirty="0" err="1" smtClean="0">
                <a:latin typeface="Arial Narrow" pitchFamily="34" charset="0"/>
              </a:rPr>
              <a:t>Sudah</a:t>
            </a:r>
            <a:r>
              <a:rPr lang="en-US" sz="1600" dirty="0" smtClean="0">
                <a:latin typeface="Arial Narrow" pitchFamily="34" charset="0"/>
              </a:rPr>
              <a:t> </a:t>
            </a:r>
            <a:r>
              <a:rPr lang="en-US" sz="1600" dirty="0" err="1" smtClean="0">
                <a:latin typeface="Arial Narrow" pitchFamily="34" charset="0"/>
              </a:rPr>
              <a:t>Datanya</a:t>
            </a:r>
            <a:r>
              <a:rPr lang="en-US" sz="1600" dirty="0" smtClean="0">
                <a:latin typeface="Arial Narrow" pitchFamily="34" charset="0"/>
              </a:rPr>
              <a:t> </a:t>
            </a:r>
            <a:r>
              <a:rPr lang="en-US" sz="1600" dirty="0" err="1" smtClean="0">
                <a:latin typeface="Arial Narrow" pitchFamily="34" charset="0"/>
              </a:rPr>
              <a:t>Diisi</a:t>
            </a:r>
            <a:r>
              <a:rPr lang="en-US" sz="1600" dirty="0" smtClean="0">
                <a:latin typeface="Arial Narrow" pitchFamily="34" charset="0"/>
              </a:rPr>
              <a:t> </a:t>
            </a:r>
            <a:r>
              <a:rPr lang="en-US" sz="1600" dirty="0" err="1" smtClean="0">
                <a:latin typeface="Arial Narrow" pitchFamily="34" charset="0"/>
              </a:rPr>
              <a:t>dengan</a:t>
            </a:r>
            <a:r>
              <a:rPr lang="en-US" sz="1600" dirty="0" smtClean="0">
                <a:latin typeface="Arial Narrow" pitchFamily="34" charset="0"/>
              </a:rPr>
              <a:t> </a:t>
            </a:r>
            <a:r>
              <a:rPr lang="en-US" sz="1600" dirty="0" err="1" smtClean="0">
                <a:latin typeface="Arial Narrow" pitchFamily="34" charset="0"/>
              </a:rPr>
              <a:t>lengkap</a:t>
            </a:r>
            <a:r>
              <a:rPr lang="en-US" sz="1600" dirty="0" smtClean="0">
                <a:latin typeface="Arial Narrow" pitchFamily="34" charset="0"/>
              </a:rPr>
              <a:t> </a:t>
            </a:r>
            <a:r>
              <a:rPr lang="en-US" sz="1600" dirty="0" err="1" smtClean="0">
                <a:latin typeface="Arial Narrow" pitchFamily="34" charset="0"/>
              </a:rPr>
              <a:t>klik</a:t>
            </a:r>
            <a:r>
              <a:rPr lang="en-US" sz="1600" dirty="0" smtClean="0">
                <a:latin typeface="Arial Narrow" pitchFamily="34" charset="0"/>
              </a:rPr>
              <a:t> button submit</a:t>
            </a:r>
            <a:endParaRPr lang="en-US" sz="1600" dirty="0"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89477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8" y="44624"/>
            <a:ext cx="6440760" cy="3243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732240" y="260648"/>
            <a:ext cx="223224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 smtClean="0">
                <a:latin typeface="Arial Narrow" pitchFamily="34" charset="0"/>
              </a:rPr>
              <a:t>Jika</a:t>
            </a:r>
            <a:r>
              <a:rPr lang="en-US" sz="1600" dirty="0" smtClean="0">
                <a:latin typeface="Arial Narrow" pitchFamily="34" charset="0"/>
              </a:rPr>
              <a:t> </a:t>
            </a:r>
            <a:r>
              <a:rPr lang="en-US" sz="1600" dirty="0" err="1" smtClean="0">
                <a:latin typeface="Arial Narrow" pitchFamily="34" charset="0"/>
              </a:rPr>
              <a:t>sudah</a:t>
            </a:r>
            <a:r>
              <a:rPr lang="en-US" sz="1600" dirty="0" smtClean="0">
                <a:latin typeface="Arial Narrow" pitchFamily="34" charset="0"/>
              </a:rPr>
              <a:t> di </a:t>
            </a:r>
            <a:r>
              <a:rPr lang="en-US" sz="1600" dirty="0" err="1" smtClean="0">
                <a:latin typeface="Arial Narrow" pitchFamily="34" charset="0"/>
              </a:rPr>
              <a:t>cek</a:t>
            </a:r>
            <a:r>
              <a:rPr lang="en-US" sz="1600" dirty="0" smtClean="0">
                <a:latin typeface="Arial Narrow" pitchFamily="34" charset="0"/>
              </a:rPr>
              <a:t> </a:t>
            </a:r>
            <a:r>
              <a:rPr lang="en-US" sz="1600" dirty="0" err="1" smtClean="0">
                <a:latin typeface="Arial Narrow" pitchFamily="34" charset="0"/>
              </a:rPr>
              <a:t>dan</a:t>
            </a:r>
            <a:r>
              <a:rPr lang="en-US" sz="1600" dirty="0" smtClean="0">
                <a:latin typeface="Arial Narrow" pitchFamily="34" charset="0"/>
              </a:rPr>
              <a:t> </a:t>
            </a:r>
            <a:r>
              <a:rPr lang="en-US" sz="1600" dirty="0" err="1" smtClean="0">
                <a:latin typeface="Arial Narrow" pitchFamily="34" charset="0"/>
              </a:rPr>
              <a:t>datanya</a:t>
            </a:r>
            <a:r>
              <a:rPr lang="en-US" sz="1600" dirty="0" smtClean="0">
                <a:latin typeface="Arial Narrow" pitchFamily="34" charset="0"/>
              </a:rPr>
              <a:t> </a:t>
            </a:r>
            <a:r>
              <a:rPr lang="en-US" sz="1600" dirty="0" err="1" smtClean="0">
                <a:latin typeface="Arial Narrow" pitchFamily="34" charset="0"/>
              </a:rPr>
              <a:t>bener</a:t>
            </a:r>
            <a:r>
              <a:rPr lang="en-US" sz="1600" dirty="0" smtClean="0">
                <a:latin typeface="Arial Narrow" pitchFamily="34" charset="0"/>
              </a:rPr>
              <a:t> </a:t>
            </a:r>
            <a:r>
              <a:rPr lang="en-US" sz="1600" dirty="0" err="1" smtClean="0">
                <a:latin typeface="Arial Narrow" pitchFamily="34" charset="0"/>
              </a:rPr>
              <a:t>semua</a:t>
            </a:r>
            <a:r>
              <a:rPr lang="en-US" sz="1600" dirty="0" smtClean="0">
                <a:latin typeface="Arial Narrow" pitchFamily="34" charset="0"/>
              </a:rPr>
              <a:t> </a:t>
            </a:r>
            <a:r>
              <a:rPr lang="en-US" sz="1600" dirty="0" err="1" smtClean="0">
                <a:latin typeface="Arial Narrow" pitchFamily="34" charset="0"/>
              </a:rPr>
              <a:t>tinggal</a:t>
            </a:r>
            <a:r>
              <a:rPr lang="en-US" sz="1600" dirty="0" smtClean="0">
                <a:latin typeface="Arial Narrow" pitchFamily="34" charset="0"/>
              </a:rPr>
              <a:t> </a:t>
            </a:r>
            <a:r>
              <a:rPr lang="en-US" sz="1600" dirty="0" err="1" smtClean="0">
                <a:latin typeface="Arial Narrow" pitchFamily="34" charset="0"/>
              </a:rPr>
              <a:t>klik</a:t>
            </a:r>
            <a:r>
              <a:rPr lang="en-US" sz="1600" dirty="0" smtClean="0">
                <a:latin typeface="Arial Narrow" pitchFamily="34" charset="0"/>
              </a:rPr>
              <a:t> </a:t>
            </a:r>
            <a:r>
              <a:rPr lang="en-US" sz="1600" dirty="0" err="1" smtClean="0">
                <a:latin typeface="Arial Narrow" pitchFamily="34" charset="0"/>
              </a:rPr>
              <a:t>inputan</a:t>
            </a:r>
            <a:r>
              <a:rPr lang="en-US" sz="1600" dirty="0" smtClean="0">
                <a:latin typeface="Arial Narrow" pitchFamily="34" charset="0"/>
              </a:rPr>
              <a:t> </a:t>
            </a:r>
            <a:r>
              <a:rPr lang="en-US" sz="1600" dirty="0" err="1" smtClean="0">
                <a:latin typeface="Arial Narrow" pitchFamily="34" charset="0"/>
              </a:rPr>
              <a:t>kyc</a:t>
            </a:r>
            <a:r>
              <a:rPr lang="en-US" sz="1600" dirty="0" smtClean="0">
                <a:latin typeface="Arial Narrow" pitchFamily="34" charset="0"/>
              </a:rPr>
              <a:t> status </a:t>
            </a:r>
            <a:r>
              <a:rPr lang="en-US" sz="1600" dirty="0" err="1" smtClean="0">
                <a:latin typeface="Arial Narrow" pitchFamily="34" charset="0"/>
              </a:rPr>
              <a:t>pilih</a:t>
            </a:r>
            <a:r>
              <a:rPr lang="en-US" sz="1600" dirty="0" smtClean="0">
                <a:latin typeface="Arial Narrow" pitchFamily="34" charset="0"/>
              </a:rPr>
              <a:t> yang ‘OK’ </a:t>
            </a:r>
            <a:r>
              <a:rPr lang="en-US" sz="1600" dirty="0" err="1" smtClean="0">
                <a:latin typeface="Arial Narrow" pitchFamily="34" charset="0"/>
              </a:rPr>
              <a:t>lalu</a:t>
            </a:r>
            <a:r>
              <a:rPr lang="en-US" sz="1600" dirty="0" smtClean="0">
                <a:latin typeface="Arial Narrow" pitchFamily="34" charset="0"/>
              </a:rPr>
              <a:t> submit</a:t>
            </a:r>
            <a:endParaRPr lang="en-US" sz="1600" dirty="0">
              <a:latin typeface="Arial Narrow" pitchFamily="34" charset="0"/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0040" y="3494608"/>
            <a:ext cx="6928512" cy="33633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07504" y="4614384"/>
            <a:ext cx="24482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 smtClean="0">
                <a:latin typeface="Arial Narrow" pitchFamily="34" charset="0"/>
              </a:rPr>
              <a:t>Jika</a:t>
            </a:r>
            <a:r>
              <a:rPr lang="en-US" sz="1600" dirty="0" smtClean="0">
                <a:latin typeface="Arial Narrow" pitchFamily="34" charset="0"/>
              </a:rPr>
              <a:t> </a:t>
            </a:r>
            <a:r>
              <a:rPr lang="en-US" sz="1600" dirty="0" err="1" smtClean="0">
                <a:latin typeface="Arial Narrow" pitchFamily="34" charset="0"/>
              </a:rPr>
              <a:t>Sudah</a:t>
            </a:r>
            <a:r>
              <a:rPr lang="en-US" sz="1600" dirty="0" smtClean="0">
                <a:latin typeface="Arial Narrow" pitchFamily="34" charset="0"/>
              </a:rPr>
              <a:t> </a:t>
            </a:r>
            <a:r>
              <a:rPr lang="en-US" sz="1600" dirty="0" err="1" smtClean="0">
                <a:latin typeface="Arial Narrow" pitchFamily="34" charset="0"/>
              </a:rPr>
              <a:t>terverifikasi</a:t>
            </a:r>
            <a:r>
              <a:rPr lang="en-US" sz="1600" dirty="0" smtClean="0">
                <a:latin typeface="Arial Narrow" pitchFamily="34" charset="0"/>
              </a:rPr>
              <a:t> </a:t>
            </a:r>
            <a:r>
              <a:rPr lang="en-US" sz="1600" dirty="0" err="1" smtClean="0">
                <a:latin typeface="Arial Narrow" pitchFamily="34" charset="0"/>
              </a:rPr>
              <a:t>tampilan</a:t>
            </a:r>
            <a:r>
              <a:rPr lang="en-US" sz="1600" dirty="0" smtClean="0">
                <a:latin typeface="Arial Narrow" pitchFamily="34" charset="0"/>
              </a:rPr>
              <a:t> </a:t>
            </a:r>
            <a:r>
              <a:rPr lang="en-US" sz="1600" dirty="0" err="1" smtClean="0">
                <a:latin typeface="Arial Narrow" pitchFamily="34" charset="0"/>
              </a:rPr>
              <a:t>akan</a:t>
            </a:r>
            <a:r>
              <a:rPr lang="en-US" sz="1600" dirty="0" smtClean="0">
                <a:latin typeface="Arial Narrow" pitchFamily="34" charset="0"/>
              </a:rPr>
              <a:t> </a:t>
            </a:r>
            <a:r>
              <a:rPr lang="en-US" sz="1600" dirty="0" err="1" smtClean="0">
                <a:latin typeface="Arial Narrow" pitchFamily="34" charset="0"/>
              </a:rPr>
              <a:t>seperti</a:t>
            </a:r>
            <a:r>
              <a:rPr lang="en-US" sz="1600" dirty="0" smtClean="0">
                <a:latin typeface="Arial Narrow" pitchFamily="34" charset="0"/>
              </a:rPr>
              <a:t> </a:t>
            </a:r>
            <a:r>
              <a:rPr lang="en-US" sz="1600" dirty="0" err="1" smtClean="0">
                <a:latin typeface="Arial Narrow" pitchFamily="34" charset="0"/>
              </a:rPr>
              <a:t>ini</a:t>
            </a:r>
            <a:endParaRPr lang="en-US" sz="1600" dirty="0"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38027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563888" y="3103100"/>
            <a:ext cx="5472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MULAI INVESTASI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2467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28" y="18304"/>
            <a:ext cx="6247684" cy="30243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588224" y="476672"/>
            <a:ext cx="20882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 smtClean="0">
                <a:latin typeface="Arial Narrow" pitchFamily="34" charset="0"/>
              </a:rPr>
              <a:t>Klik</a:t>
            </a:r>
            <a:r>
              <a:rPr lang="en-US" sz="1600" dirty="0" smtClean="0">
                <a:latin typeface="Arial Narrow" pitchFamily="34" charset="0"/>
              </a:rPr>
              <a:t> button </a:t>
            </a:r>
            <a:r>
              <a:rPr lang="en-US" sz="1600" dirty="0" err="1" smtClean="0">
                <a:latin typeface="Arial Narrow" pitchFamily="34" charset="0"/>
              </a:rPr>
              <a:t>mulai</a:t>
            </a:r>
            <a:r>
              <a:rPr lang="en-US" sz="1600" dirty="0" smtClean="0">
                <a:latin typeface="Arial Narrow" pitchFamily="34" charset="0"/>
              </a:rPr>
              <a:t> </a:t>
            </a:r>
            <a:r>
              <a:rPr lang="en-US" sz="1600" dirty="0" err="1" smtClean="0">
                <a:latin typeface="Arial Narrow" pitchFamily="34" charset="0"/>
              </a:rPr>
              <a:t>investasi</a:t>
            </a:r>
            <a:r>
              <a:rPr lang="en-US" sz="1600" dirty="0" smtClean="0">
                <a:latin typeface="Arial Narrow" pitchFamily="34" charset="0"/>
              </a:rPr>
              <a:t> </a:t>
            </a:r>
            <a:r>
              <a:rPr lang="en-US" sz="1600" dirty="0" err="1" smtClean="0">
                <a:latin typeface="Arial Narrow" pitchFamily="34" charset="0"/>
              </a:rPr>
              <a:t>untuk</a:t>
            </a:r>
            <a:r>
              <a:rPr lang="en-US" sz="1600" dirty="0" smtClean="0">
                <a:latin typeface="Arial Narrow" pitchFamily="34" charset="0"/>
              </a:rPr>
              <a:t> </a:t>
            </a:r>
            <a:r>
              <a:rPr lang="en-US" sz="1600" dirty="0" err="1" smtClean="0">
                <a:latin typeface="Arial Narrow" pitchFamily="34" charset="0"/>
              </a:rPr>
              <a:t>melakukan</a:t>
            </a:r>
            <a:r>
              <a:rPr lang="en-US" sz="1600" dirty="0" smtClean="0">
                <a:latin typeface="Arial Narrow" pitchFamily="34" charset="0"/>
              </a:rPr>
              <a:t> invest </a:t>
            </a:r>
            <a:endParaRPr lang="en-US" sz="1600" dirty="0">
              <a:latin typeface="Arial Narrow" pitchFamily="34" charset="0"/>
            </a:endParaRPr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4288" y="3422128"/>
            <a:ext cx="7016715" cy="342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61264" y="4441467"/>
            <a:ext cx="21602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 smtClean="0">
                <a:latin typeface="Arial Narrow" pitchFamily="34" charset="0"/>
              </a:rPr>
              <a:t>Lalu</a:t>
            </a:r>
            <a:r>
              <a:rPr lang="en-US" sz="1600" dirty="0" smtClean="0">
                <a:latin typeface="Arial Narrow" pitchFamily="34" charset="0"/>
              </a:rPr>
              <a:t> </a:t>
            </a:r>
            <a:r>
              <a:rPr lang="en-US" sz="1600" dirty="0" err="1" smtClean="0">
                <a:latin typeface="Arial Narrow" pitchFamily="34" charset="0"/>
              </a:rPr>
              <a:t>Klik</a:t>
            </a:r>
            <a:r>
              <a:rPr lang="en-US" sz="1600" dirty="0" smtClean="0">
                <a:latin typeface="Arial Narrow" pitchFamily="34" charset="0"/>
              </a:rPr>
              <a:t> list </a:t>
            </a:r>
            <a:r>
              <a:rPr lang="en-US" sz="1600" dirty="0" err="1" smtClean="0">
                <a:latin typeface="Arial Narrow" pitchFamily="34" charset="0"/>
              </a:rPr>
              <a:t>atau</a:t>
            </a:r>
            <a:r>
              <a:rPr lang="en-US" sz="1600" dirty="0" smtClean="0">
                <a:latin typeface="Arial Narrow" pitchFamily="34" charset="0"/>
              </a:rPr>
              <a:t> </a:t>
            </a:r>
            <a:r>
              <a:rPr lang="en-US" sz="1600" dirty="0" err="1" smtClean="0">
                <a:latin typeface="Arial Narrow" pitchFamily="34" charset="0"/>
              </a:rPr>
              <a:t>gambar</a:t>
            </a:r>
            <a:r>
              <a:rPr lang="en-US" sz="1600" dirty="0" smtClean="0">
                <a:latin typeface="Arial Narrow" pitchFamily="34" charset="0"/>
              </a:rPr>
              <a:t> </a:t>
            </a:r>
            <a:r>
              <a:rPr lang="en-US" sz="1600" dirty="0" err="1" smtClean="0">
                <a:latin typeface="Arial Narrow" pitchFamily="34" charset="0"/>
              </a:rPr>
              <a:t>yg</a:t>
            </a:r>
            <a:r>
              <a:rPr lang="en-US" sz="1600" dirty="0" smtClean="0">
                <a:latin typeface="Arial Narrow" pitchFamily="34" charset="0"/>
              </a:rPr>
              <a:t> </a:t>
            </a:r>
            <a:r>
              <a:rPr lang="en-US" sz="1600" dirty="0" err="1" smtClean="0">
                <a:latin typeface="Arial Narrow" pitchFamily="34" charset="0"/>
              </a:rPr>
              <a:t>daftar</a:t>
            </a:r>
            <a:r>
              <a:rPr lang="en-US" sz="1600" dirty="0" smtClean="0">
                <a:latin typeface="Arial Narrow" pitchFamily="34" charset="0"/>
              </a:rPr>
              <a:t> </a:t>
            </a:r>
            <a:r>
              <a:rPr lang="en-US" sz="1600" dirty="0" err="1" smtClean="0">
                <a:latin typeface="Arial Narrow" pitchFamily="34" charset="0"/>
              </a:rPr>
              <a:t>investasi</a:t>
            </a:r>
            <a:r>
              <a:rPr lang="en-US" sz="1600" dirty="0" smtClean="0">
                <a:latin typeface="Arial Narrow" pitchFamily="34" charset="0"/>
              </a:rPr>
              <a:t> </a:t>
            </a:r>
            <a:endParaRPr lang="en-US" sz="1600" dirty="0"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22805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872" y="20600"/>
            <a:ext cx="6228184" cy="304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372200" y="836712"/>
            <a:ext cx="23042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 smtClean="0">
                <a:latin typeface="Arial Narrow" pitchFamily="34" charset="0"/>
              </a:rPr>
              <a:t>Lalu</a:t>
            </a:r>
            <a:r>
              <a:rPr lang="en-US" sz="1600" dirty="0" smtClean="0">
                <a:latin typeface="Arial Narrow" pitchFamily="34" charset="0"/>
              </a:rPr>
              <a:t> </a:t>
            </a:r>
            <a:r>
              <a:rPr lang="en-US" sz="1600" dirty="0" err="1" smtClean="0">
                <a:latin typeface="Arial Narrow" pitchFamily="34" charset="0"/>
              </a:rPr>
              <a:t>klik</a:t>
            </a:r>
            <a:r>
              <a:rPr lang="en-US" sz="1600" dirty="0" smtClean="0">
                <a:latin typeface="Arial Narrow" pitchFamily="34" charset="0"/>
              </a:rPr>
              <a:t> button </a:t>
            </a:r>
            <a:r>
              <a:rPr lang="en-US" sz="1600" dirty="0" err="1" smtClean="0">
                <a:latin typeface="Arial Narrow" pitchFamily="34" charset="0"/>
              </a:rPr>
              <a:t>mulai</a:t>
            </a:r>
            <a:r>
              <a:rPr lang="en-US" sz="1600" dirty="0" smtClean="0">
                <a:latin typeface="Arial Narrow" pitchFamily="34" charset="0"/>
              </a:rPr>
              <a:t> </a:t>
            </a:r>
            <a:r>
              <a:rPr lang="en-US" sz="1600" dirty="0" err="1" smtClean="0">
                <a:latin typeface="Arial Narrow" pitchFamily="34" charset="0"/>
              </a:rPr>
              <a:t>investasi</a:t>
            </a:r>
            <a:r>
              <a:rPr lang="en-US" sz="1600" dirty="0" smtClean="0">
                <a:latin typeface="Arial Narrow" pitchFamily="34" charset="0"/>
              </a:rPr>
              <a:t> </a:t>
            </a:r>
            <a:endParaRPr lang="en-US" sz="1600" dirty="0">
              <a:latin typeface="Arial Narrow" pitchFamily="34" charset="0"/>
            </a:endParaRPr>
          </a:p>
        </p:txBody>
      </p:sp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0408" y="3596984"/>
            <a:ext cx="6322712" cy="31032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23528" y="4764053"/>
            <a:ext cx="23628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 smtClean="0">
                <a:latin typeface="Arial Narrow" pitchFamily="34" charset="0"/>
              </a:rPr>
              <a:t>Ketika</a:t>
            </a:r>
            <a:r>
              <a:rPr lang="en-US" sz="1600" dirty="0" smtClean="0">
                <a:latin typeface="Arial Narrow" pitchFamily="34" charset="0"/>
              </a:rPr>
              <a:t> </a:t>
            </a:r>
            <a:r>
              <a:rPr lang="en-US" sz="1600" dirty="0" err="1" smtClean="0">
                <a:latin typeface="Arial Narrow" pitchFamily="34" charset="0"/>
              </a:rPr>
              <a:t>sudah</a:t>
            </a:r>
            <a:r>
              <a:rPr lang="en-US" sz="1600" dirty="0" smtClean="0">
                <a:latin typeface="Arial Narrow" pitchFamily="34" charset="0"/>
              </a:rPr>
              <a:t> </a:t>
            </a:r>
            <a:r>
              <a:rPr lang="en-US" sz="1600" dirty="0" err="1" smtClean="0">
                <a:latin typeface="Arial Narrow" pitchFamily="34" charset="0"/>
              </a:rPr>
              <a:t>memilih</a:t>
            </a:r>
            <a:r>
              <a:rPr lang="en-US" sz="1600" dirty="0" smtClean="0">
                <a:latin typeface="Arial Narrow" pitchFamily="34" charset="0"/>
              </a:rPr>
              <a:t> </a:t>
            </a:r>
            <a:r>
              <a:rPr lang="en-US" sz="1600" dirty="0" err="1" smtClean="0">
                <a:latin typeface="Arial Narrow" pitchFamily="34" charset="0"/>
              </a:rPr>
              <a:t>metode</a:t>
            </a:r>
            <a:r>
              <a:rPr lang="en-US" sz="1600" dirty="0" smtClean="0">
                <a:latin typeface="Arial Narrow" pitchFamily="34" charset="0"/>
              </a:rPr>
              <a:t> </a:t>
            </a:r>
            <a:r>
              <a:rPr lang="en-US" sz="1600" dirty="0" err="1" smtClean="0">
                <a:latin typeface="Arial Narrow" pitchFamily="34" charset="0"/>
              </a:rPr>
              <a:t>pembayaran</a:t>
            </a:r>
            <a:r>
              <a:rPr lang="en-US" sz="1600" dirty="0" smtClean="0">
                <a:latin typeface="Arial Narrow" pitchFamily="34" charset="0"/>
              </a:rPr>
              <a:t> </a:t>
            </a:r>
            <a:r>
              <a:rPr lang="en-US" sz="1600" dirty="0" err="1" smtClean="0">
                <a:latin typeface="Arial Narrow" pitchFamily="34" charset="0"/>
              </a:rPr>
              <a:t>lansung</a:t>
            </a:r>
            <a:r>
              <a:rPr lang="en-US" sz="1600" dirty="0" smtClean="0">
                <a:latin typeface="Arial Narrow" pitchFamily="34" charset="0"/>
              </a:rPr>
              <a:t> </a:t>
            </a:r>
            <a:r>
              <a:rPr lang="en-US" sz="1600" dirty="0" err="1" smtClean="0">
                <a:latin typeface="Arial Narrow" pitchFamily="34" charset="0"/>
              </a:rPr>
              <a:t>klik</a:t>
            </a:r>
            <a:r>
              <a:rPr lang="en-US" sz="1600" dirty="0" smtClean="0">
                <a:latin typeface="Arial Narrow" pitchFamily="34" charset="0"/>
              </a:rPr>
              <a:t> button proses</a:t>
            </a:r>
            <a:endParaRPr lang="en-US" sz="1600" dirty="0"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68192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916</TotalTime>
  <Words>675</Words>
  <Application>Microsoft Office PowerPoint</Application>
  <PresentationFormat>On-screen Show (4:3)</PresentationFormat>
  <Paragraphs>75</Paragraphs>
  <Slides>26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7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Rifaldi</dc:creator>
  <cp:lastModifiedBy>Rifaldi</cp:lastModifiedBy>
  <cp:revision>26</cp:revision>
  <dcterms:created xsi:type="dcterms:W3CDTF">2021-03-07T13:13:38Z</dcterms:created>
  <dcterms:modified xsi:type="dcterms:W3CDTF">2021-03-08T04:31:19Z</dcterms:modified>
</cp:coreProperties>
</file>